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C2A8-9C99-A848-8A67-3E35B5A2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5CF73-55CF-347E-2DF7-3BA0AB95E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90382-E906-2B2A-6BA0-BF4AF9C8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39A6D-D8C8-4941-66FC-593F03B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9A9B4-74D9-665A-3A9E-33011D9F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3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59AD6-4311-6A80-A6D9-64A36E9F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BE934-6D0D-537C-334E-2E2A963A8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1C78B-D222-C448-9454-03FA699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1BAE2-E49E-1C22-657C-DCF40B7E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1B9A9-8460-277A-3824-BF42BEBB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D36FD9-023D-A4E9-3559-EB6FFC70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CD7768-87C8-2ADC-9CE9-DF1B0DBA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3DF87-C592-13C3-2A8E-BB999552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4623-4927-5B34-4318-3D1B3D57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AD7B7-7DF8-4012-7CC8-D5DCF9F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052E2-8828-5E58-1605-C1577012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F0570-959C-8266-3FF7-8DCA6857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055BE-87F7-6523-14CB-34D79372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8F6C3-F27A-7BE3-C814-02065D4C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BC9EA-B912-9F32-18DA-5EC69DD6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5BBE-6584-663E-D83A-2AE73212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07F83-AD7F-6ADA-55FD-E8E9DAA0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A958D-F5EC-15F6-3171-754A642F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30985-C056-F5E0-3CC7-E61E0C5D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A7648-FDF1-7F6A-C4C7-716E3B3E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2E94-2B88-4410-2371-BF17CC0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A2BD6-F62B-6DBF-BEA6-81A48F980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58896-1EB2-F0CD-2C5B-A192C145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D0CCF-792E-4DA2-3AFB-6C10B95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C39BB-CAE1-68BE-34B6-D44F66A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6BB74-1BB4-F3C6-2007-6E1F9F43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2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5E2B-6B90-8B8D-5C74-84A9211C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31BEF-7E25-5ABC-33CC-384617A5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1B1280-BAA1-D55F-994B-B803D386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8F58B7-B214-3E48-73A8-345FAA61F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A811A5-5FBE-D186-1177-8ACF4FCD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E6CB26-6A6C-BC79-96FC-49126BBE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E3897-714E-88E0-35C2-DC0428E1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5AB86-65AD-1AF7-B3BC-BA9FFB7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FACBA-2E96-D902-CC1D-524B6DB2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70C53-D617-38A6-1679-F0952F5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9C7A1-3134-B575-513D-6C2858C5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99350-838C-30AA-A266-E70E05B8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9FED45-4CEB-FBA6-7B2E-A8503DF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E1F7D-6642-9989-DC70-BE246BE9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4D56-E944-5936-6273-82EA4647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56580-D68A-33A3-4A32-3E8622CC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7000D-E644-703B-FAAE-BE4816AE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4E302-F3AE-13FE-7F5C-F6280108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3E5E3-25C1-815B-F84F-DD5686E7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DEDB-3888-D2B8-B129-3F49253C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C8E7D-7F7D-7D30-563D-8F4A6D0D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B310-CC3A-0E54-B026-00975B26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69AC8-BF0F-A172-0E44-EEF0CBE5B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63606-FC90-F138-4E60-F3B5F9BE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210C2-7F44-B70A-2031-CE541D13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54ADD-B1C0-6D9B-2493-DA038DA7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B9C56-D719-BA2D-E6DA-6FDA91B5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38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5D808-FFC3-E72B-0AA8-D87A1C7D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C2FC8-CFFD-7510-24E3-0FD9D2F0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AE9E4-44F0-6DE6-5452-49D4DBD0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99D4-BCD1-47AE-8E5D-4E78E92B414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6D965-F8E0-3E64-C613-782FF525E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54043-C002-DCCF-ACD3-E985A5BE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6409-6D24-4FBE-9F54-EE6ED8E27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042" name="Picture 2" descr="1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1334.神所要的祭</dc:title>
  <dc:creator>Yihao Zhuo</dc:creator>
  <cp:lastModifiedBy>Yihao Zhuo</cp:lastModifiedBy>
  <cp:revision>1</cp:revision>
  <dcterms:created xsi:type="dcterms:W3CDTF">2024-03-10T22:30:03Z</dcterms:created>
  <dcterms:modified xsi:type="dcterms:W3CDTF">2024-03-10T22:30:03Z</dcterms:modified>
  <dc:description>
1334神所要的祭
神所要的祭就是忧伤的灵神啊忧伤痛悔的心司
祢必不轻看祢必不轻看优伤痛悔的心·祢必不轻
看神心祢必不轻看</dc:description>
  <dc:subject>
1334ssydj
ssydjjsysdlsaysthdxs
mbbqkmbbqkysthdx·mbbq
ksxmbbqk</dc:subject>
  <cp:version>1.1</cp:version>
  <dc:language>zh-CN</dc:language>
  <cp:keywords>投影</cp:keywords>
  <cp:category>投影</cp:category>
  <cp:contentStatus>索引完成</cp:contentStatus>
</cp:coreProperties>
</file>