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00FB1-B63D-5163-B0B0-E711D6CFF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78F3B0-C452-4D3C-3CEF-F02ECDBED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5A02D-D175-EAF1-3021-84ED59C1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1932C-E0D5-6819-B977-A5FF5372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ACE60-B27B-CEB8-F2AB-680F1A64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10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6BAE5-6395-D0C7-537C-E53550DE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93A65D-610B-C95F-1045-CDEEAC777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C7BAF-BE5E-29AC-1155-74D45B30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44575-D928-B573-EE86-6C155008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7B780-77BF-F2A2-9DB2-BB260ACE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7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EE361F-C94C-E9DE-3411-91E8F900A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6AB925-1A3B-8E32-EE49-77B979F9A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586A3-026A-D0B8-2DA8-94AF1529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C96BB-4965-21E0-8811-B8B2ED61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ED1EB-52AE-6823-FED7-523E47EE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0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D7006-F281-AEC7-022E-4971EDA8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32C5A-62AB-261C-2A24-41A6C3046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D6F51-9DE6-78A5-C2FD-20F9E68A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C6B07-9CA9-8EBB-E78D-71176FF1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1108-2AB9-8DF3-813B-D387583E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285F4-9FD6-A099-0227-D68981EB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8F5B35-BBA2-F37E-58BE-495686DA0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357BC-3D12-3437-0C7A-881E2FDC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3DD42-7EB3-F760-466E-A57BC4B4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A211B-3193-8CB1-B874-F8604462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75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4448E-A1F9-A89C-1A6F-AF7A696F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ED927-3D98-7B70-5D66-0F67F377B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5C253E-1E93-7709-ACE4-1CF34E07E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E867C9-B0F9-F2CD-7A96-3F86700C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81BBE-8831-A03A-9C6E-8070BDED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3C7981-6CB4-6DB0-A44D-13668E98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3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48D57-B876-5C58-0C82-985BED70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CFC1C-ECA8-1543-89B2-79E0C0AE2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1701AF-01D3-919F-557B-DDAD5A74B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E39763-E7D9-62DD-58B7-2F441E9DF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A9025B-6315-A627-0304-B61587EA3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F776BA-3A3E-AD96-5386-39678344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2C9F1A-FC20-2D80-99A5-DEFF835B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70E204-1C9B-D25C-2157-A3A7E4F7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32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49896-11D4-BB71-EDB7-56435E1E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160BFA-FD20-ECBD-11B6-564EEB8F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896F62-A760-587B-9858-861D61DC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29DE3D-FA21-F8FE-70D3-F912B410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35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4C8A3D-D7E9-052F-16ED-9AE0EB1A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E78A93-1BAF-F58A-0B4F-10984708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29C14-000C-ECED-B3EC-591D2800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9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C3098-F0E8-5765-98E2-FE7587FB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BF106-C9B3-47BE-85A6-3868B33A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609E37-E65D-874C-E21A-AC73282CA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AF41F-FC8E-2BD9-5703-B1056F95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DD031E-2058-F004-8316-199716EA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5864A-9D23-9CC3-D7F1-1D25AC18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27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6C7F4-0D9A-2A61-ECAD-E4C52952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AD3777-58EA-741F-3B25-98E63CECC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EECDE6-EA31-302D-09AB-DCE5EFEF3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D2419-9D06-21EB-A1AE-C7527D2E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524A05-0D5F-A009-A497-ABDF8B54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027FC-080F-98C1-B96D-3BC84E86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765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3755AE-3D0A-4808-F6E6-AF1AAF57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6F8B9-325C-7695-9CE3-AED67B22E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DB497-AD9D-AF0E-00D0-9A61AD886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F29C2-7A8D-7215-488A-4DE01816D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11FC2-14D5-88CC-92BC-54CBD8AB5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2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62" name="Picture 2" descr="13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1339.万军之耶和华</dc:title>
  <dc:creator>Yihao Zhuo</dc:creator>
  <cp:lastModifiedBy>Yihao Zhuo</cp:lastModifiedBy>
  <cp:revision>1</cp:revision>
  <dcterms:created xsi:type="dcterms:W3CDTF">2024-03-10T22:30:25Z</dcterms:created>
  <dcterms:modified xsi:type="dcterms:W3CDTF">2024-03-10T22:30:25Z</dcterms:modified>
  <dc:description>
1339万军之耶和华8
万军之耶和华，我的心肠我的肉体，
向永生上帝我慈爱的主呼吁
万军之耶和华求栋医治我便痊愈
因为祢是我的救主我所赞美的
求栋保护搭救我使我不至羞愧因为我投靠祢
求栋怜恤转向我愿正直保守我因为我等候祢</dc:description>
  <dc:subject>
1339wjzyhh8
wjzyhh，wdxcwdrt，
xyssdwcadzhy
wjzyhhqdyzwbqy
ywmswdjzwszmd
qdbhdjwswbzxkywwtkm
qdlxzxwyzzbswywwdhm</dc:subject>
  <cp:version>1.1</cp:version>
  <dc:language>zh-CN</dc:language>
  <cp:keywords>投影</cp:keywords>
  <cp:category>投影</cp:category>
  <cp:contentStatus>索引完成</cp:contentStatus>
</cp:coreProperties>
</file>