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89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E2570F-6FB4-EECB-A2B5-A26113D81B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5CFE202-F256-9F3D-80A3-C58AF10618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B5D3C6-D587-F987-B49C-551FDF9BD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D7253-59A6-4F6A-B281-5AAD05E05FD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22349B-983E-C564-FEB3-1593E6B38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E7DBE6-483E-566C-9843-DF003B4C2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C250E-24FF-4183-A18B-B557431738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1543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E3D692-F9ED-532C-EC5B-F1D62D82B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087A866-C401-88CF-A867-39796D82CA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7752FC-D60A-AF17-BC7C-E049652A6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D7253-59A6-4F6A-B281-5AAD05E05FD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BCF63C-14D1-E465-15D7-D3984C6A3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2ABB2E-9A5F-4A4E-81E9-1C90A188E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C250E-24FF-4183-A18B-B557431738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5966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70D485E-F027-9B56-28EB-82385EAF85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64CDB31-6B76-5913-EC81-8AB27C094B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FD4A16-F808-B3E8-B5B4-8C4377E9D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D7253-59A6-4F6A-B281-5AAD05E05FD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C84804-AD83-CE31-B0D9-DC19624E3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C9C1E5-D8FD-E6C6-75E9-8910D7559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C250E-24FF-4183-A18B-B557431738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2076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1CC8F6-E7BD-8AAB-A923-254FF63C3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E6DD63-28E1-35EE-0D5E-B84734A0C6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7394B5-7D07-F0B9-D3B0-A5DD12318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D7253-59A6-4F6A-B281-5AAD05E05FD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F84B2F-4863-68E6-F585-BF6D7E41A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6F0CA7-8C2D-FE2A-A3E4-2E4F41165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C250E-24FF-4183-A18B-B557431738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048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504CEC-5894-51AE-7EED-042315A42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6F66438-C63B-333D-639F-084C4F1859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7B0DB3-939E-985A-3D56-D439B27A3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D7253-59A6-4F6A-B281-5AAD05E05FD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DAFEB5-605B-DE9F-C621-584344AC3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F45B37-0C45-BE2E-BC18-3D864F3E1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C250E-24FF-4183-A18B-B557431738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1065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CD052E-BB95-DDDF-184F-28128EAE7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7030EA-2CB4-E3D7-C6B9-DFC37576C5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5947DFA-ECD6-DCF6-24F5-1840F1BE92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4B0F3A3-3650-C07E-8D61-BB4BDCC17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D7253-59A6-4F6A-B281-5AAD05E05FD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A89C4F3-A501-ED2F-E36A-3A844C334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56432DE-C72C-70A0-3AC2-F59B0B0DC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C250E-24FF-4183-A18B-B557431738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10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9BCC8A-17BC-78D3-A71B-D4E696595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888A1A6-7A91-82CA-055F-7A55AE598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A68DAF8-107A-D694-DD2F-0905DF4339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F31C637-A8F0-9FFB-7146-5FA0EB20CA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74D3832-BAA4-F12A-3D9B-2139B0F945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556ADDA-20F0-6815-FA6F-0EA50D992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D7253-59A6-4F6A-B281-5AAD05E05FD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8589E30-6A12-5B90-FF2F-786B5CB08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3F465FA-D967-B32C-45C0-CF7DB0383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C250E-24FF-4183-A18B-B557431738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7473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A2EF49-085F-CFC9-0AC2-8BC2D13AE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E7CA266-27DB-6950-C32D-FFBB59225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D7253-59A6-4F6A-B281-5AAD05E05FD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96D505B-50BF-FFC7-9FEE-49615B69B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969CB0A-F638-CA73-04A8-F60B97B82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C250E-24FF-4183-A18B-B557431738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636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51B487D-7359-E8B7-F666-C51F6A94E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D7253-59A6-4F6A-B281-5AAD05E05FD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E524029-A7A1-0CE9-B92F-E09DFE413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392A74C-965C-041A-1778-9E5D62A34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C250E-24FF-4183-A18B-B557431738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2334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B8117D-10BF-808E-E0E2-F9EBF8170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5E8130-47EC-05D5-8399-6F3C117E46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113F9E1-AFBC-D589-E75C-DC4E43C765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CC97006-C745-0798-C35D-F014AC42F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D7253-59A6-4F6A-B281-5AAD05E05FD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14A1C6D-3E80-3B33-3E31-9CCE2FEEB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F14411F-E36A-1EC4-E19F-ACC1E3B22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C250E-24FF-4183-A18B-B557431738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8174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68F457-FBC0-A28D-D513-F678003AA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9A0B53C-943D-BC0B-A9E1-2C469D597F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0493601-7918-E397-50B7-8EE29DCF0B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EB8B464-047D-AD36-7502-38AADC5D5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D7253-59A6-4F6A-B281-5AAD05E05FD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ED4948A-A440-142D-D037-82D85A7BB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352EF4D-B421-91F6-9859-865C62611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C250E-24FF-4183-A18B-B557431738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6863006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3B82F7B-096D-BE4F-EEFB-CC5CC6077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9294309-A46F-D57F-CF94-FB85004282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E7CD75-53BF-F8F3-D419-1715712407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ED7253-59A6-4F6A-B281-5AAD05E05FD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41750E-02CA-0953-8D96-F87F944D6C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41320F-6C79-FDB1-1D94-56276057CB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C250E-24FF-4183-A18B-B557431738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1109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3186" name="Picture 2" descr="134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16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1340.除你以外</dc:title>
  <dc:creator>Yihao Zhuo</dc:creator>
  <cp:lastModifiedBy>Yihao Zhuo</cp:lastModifiedBy>
  <cp:revision>1</cp:revision>
  <dcterms:created xsi:type="dcterms:W3CDTF">2024-03-10T22:30:29Z</dcterms:created>
  <dcterms:modified xsi:type="dcterms:W3CDTF">2024-03-10T22:30:29Z</dcterms:modified>
  <dc:description>
1340除祢以外
除祢以外在天上我还能有谁除祢以外在地上我别无眷恋
除祢以外有谁能擦干我眼泪除祢以外有谁能带给我安慰
虽然我的肉体和我的心肠渐渐地衰退
但是神是我心里的力量是我的福份直到永远</dc:description>
  <dc:subject>
1340cmyw
cmywztswhnyscmywzdswbwjl
cmywysncgwylcmywysndgwaw
srwdrthwdxcjjdst
dssswxldllswdffzdyy</dc:subject>
  <cp:version>1.1</cp:version>
  <dc:language>zh-CN</dc:language>
  <cp:keywords>投影</cp:keywords>
  <cp:category>投影</cp:category>
  <cp:contentStatus>索引完成</cp:contentStatus>
</cp:coreProperties>
</file>