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AACE3-9D7F-0E9C-D918-280EEB45F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B15C8F-4E5F-ECF6-7EEA-5E0F034B0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9B9AF-80B3-07B3-C6DD-AAF5A3EB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E629F-A760-015A-42AA-14C028F6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60F1C-E4A1-BEDA-19A0-9EF7C0E4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43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D2B8D-FECB-52DE-68D2-03651035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1D8ECF-9600-7541-934D-272ACE12E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4B96B-221C-6FAC-FF8B-F2BAEE7D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3526D-0A1C-2C19-B641-B50C2A46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E7A98-15B4-84E3-2433-5AAD5698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4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9C917-87B5-967D-7623-1BDCA04DF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DAB145-3D14-45ED-6532-9429F17C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C787D-0405-2CC8-9A9B-50BF4387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29130-5FEB-F99A-89BB-F8673125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94C06-81ED-B468-3773-9C49FE43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191CB-9342-E9D4-E63E-5A1C62D0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F0806-5BFC-2C2B-A00C-282242FFD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F438D-5090-CAAA-4481-D9FF4198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AC6FF-3C64-F37C-88FD-45D9519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6B0A7-8F72-7AE1-4A22-0B07BA98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1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958CB-E0E8-E382-88B3-197D114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159BD6-472C-2712-CCC7-166ACB956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5CD0B-500F-C801-BBD9-2C7B796A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EAAC7-09F9-78DB-E648-5900F8B2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6AF44-11DA-89CD-D9A1-22E4FFB3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7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FB273-C11D-19F4-09F8-038FC4F8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8802D-D9F9-937B-0758-9547ABDEC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D5FB37-FAE0-2D60-34BF-CA6DD5EF7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227399-E6C2-16F5-2CA5-C9DA84F6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9FE70-7425-1843-36B6-FEB825D7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CB480-4FE3-A29E-F485-D2BE9A11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4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D66BC-616D-685D-1DA4-7A6387DF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FF015-C4D0-B196-CFA4-208AC3094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A3148D-314B-176E-4C0C-92BFD2D95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D1C550-A3A7-8CBF-5E03-59DABB48B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7007D9-27DC-E26D-7034-B7AD1A5DC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9DBEA5-07C3-4C9A-46BC-D21B0847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7586DC-0F9E-0BFF-E03F-4114105D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EEF1FE-2CDB-5679-8FD0-2B15BA7F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628A5-B0A6-04E3-2BF4-8DB8679D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D5DC2D-9CDC-C305-EFE5-8654F7F3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15E90C-E683-0F25-236A-13C63A10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37E5DB-AFC2-7351-3EA6-E44406A7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0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7A5076-84BB-1D13-9453-614BE196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76941D-4C6E-959D-7BF9-3C8F3527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D3D1EB-ACDF-BA78-6C7A-A71664B2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6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0FDDC-FB8E-6CBC-D0D9-250DE38E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A5CD0-C211-19DA-B6FD-8D6210614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99252-A5C2-D90D-E1A4-21FDEF45D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897517-D2DF-DE06-91A6-EF4A1167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7F49E9-913C-2CA6-8289-B8C6CF61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F6D77C-0BB0-4C00-2392-6FDECEBB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B226-E2A7-76AD-95BD-FBF7C42B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0A3302-2CB7-CC32-5655-E1D5A1CE9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19E743-8B97-7DD9-6C1B-1186B11A7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B951C-4B2C-60A7-F6CB-285DD2AD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2F1BD-B333-F152-DF28-EDFA8EDA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1F0D4-4069-281E-1AD1-ACEDF37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8896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16DCD2-EE43-11FE-5E4D-FA9867B0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E76F3E-3AC5-3D48-2890-820FBE628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B1970-B9BA-3C60-4160-29B894FC5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A7D8-92C4-4A0F-9FCA-6F9A7E71C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7998D-BA8A-0B1F-3E89-393594CBC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1A2FA-1F5F-3188-DD7E-71B40AEA0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F070-BBAC-4845-A6A4-272477C6D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9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210" name="Picture 2" descr="1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5235" name="Picture 3" descr="134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1341.渴慕居主殿宇</dc:title>
  <dc:creator>Yihao Zhuo</dc:creator>
  <cp:lastModifiedBy>Yihao Zhuo</cp:lastModifiedBy>
  <cp:revision>1</cp:revision>
  <dcterms:created xsi:type="dcterms:W3CDTF">2024-03-10T22:30:33Z</dcterms:created>
  <dcterms:modified xsi:type="dcterms:W3CDTF">2024-03-10T22:30:33Z</dcterms:modified>
  <dc:description>
1341渴慕居主殿字
1万军之耶和坐啊祢的居所何等
2如此住在祢殿中的便为有福他们仍要赞
3耶和坐万军之神啊求栋听我的祷告雅各
4因为耶和坐神是日头是盾牌要赐下恩惠
1可爱我羡慕渴想耶和华的院宇我的
2美祢靠祢有力量心中想往锡安大道的这人
3的神啊，求祢留心听神啊祢是我们的盾牌求祢垂
4和荣耀因为耶和坐神是日头是盾牌
1心肠，我的肉体，向永生神呼吁万军之耶和坐
2便为有福他们经过流泪谷，叫这谷
3顺观看称受膏者的面在祢的院宇祢的院宇住一日
4要赐下恩惠和荣耀他未尝留下一样好处
我的王我的神啊在栋祭坛那里</dc:description>
  <dc:subject>
1341kmjzdz
1wjzyhzamdjshd
2rczzmdzdbwyftmryz
3yhzwjzsaqdtwddgyg
4ywyhzssrtsdpycxeh
1kawxmkxyhhdyywd
2mmkmyllxzxwxadddzr
3dsa，qmlxtsamswmddpqmc
4hryywyhzssrtsdp
1xc，wdrt，xysshywjzyhz
2bwyftmjgllg，jzg
3sgkcsgzdmzmdyymdyyzyr
4ycxehhrytwclxyyhc
wdwwdsazdjtnl</dc:subject>
  <cp:version>1.1</cp:version>
  <dc:language>zh-CN</dc:language>
  <cp:keywords>投影</cp:keywords>
  <cp:category>投影</cp:category>
  <cp:contentStatus>索引完成</cp:contentStatus>
</cp:coreProperties>
</file>