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95339-E5EA-A15B-D044-3D57DFCC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8A61D-25EC-F604-7796-DF033730C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7C88-B71E-7674-CC24-9478568E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39E5-0C48-64EC-5B31-9D3350AA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C5D93-AF2E-381F-549A-A0E60EB9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D806-24C9-A908-0DD9-94F06EA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CBB35-D7F7-55ED-7C38-83B0B640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2259-E81C-2FE2-5F51-035233B6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E612E-A45E-3424-1E24-7C5BF00C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94794-E4CC-D6C9-CFFA-EC731B6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6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5057E-54F5-7FAF-E627-8BED40F2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875ED-0B8E-F7F0-4855-CE99BFC6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1F1D-9C59-9E66-6007-0B55375C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E8A44-B20E-7EB2-3188-B4447B03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C2281-61BB-5931-A5E2-8AE32588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F4A3-766E-43CE-A358-22481F0B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0174E-FC3E-AADF-DFFF-87D59505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8C42F-4D20-3AFA-1155-BA0C7DF8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3FC2F-CABC-254F-A795-BAEE43C7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14B2C-FFE0-1330-017A-3680CB8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3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BC58C-75ED-13A8-DF28-06AB0B98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1545F-7747-4185-AF01-46FD876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04078-365A-467D-39D9-86B3A639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BF86-7510-2246-01FF-5F410B83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E1301-63BB-C8ED-7098-0A793F1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F3B3-F75A-9658-EEA2-BBD2A0F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14985-07F8-6658-1ED6-DC0EB8DC6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7DC48-8341-943E-0F00-7C0E254A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98FAA-A7E4-347E-9FE4-971C4DE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6CAF2-2B15-1E78-4EF2-68C575FF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6CF5A-6B10-C884-38C5-DD506C6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35B3-6302-A789-9AFA-D77A2153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7D304-F015-E08D-6207-D8DE1D83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37FA8-50C4-DC90-C272-F0694BF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18FA8-4F30-042C-4523-B0CD8B37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4A777-79EC-8B63-A9BF-386ABA137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263236-F0A9-11BC-63AE-348F0ED9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5F0F0-9A95-1513-9ED6-0E284EEF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0876A-B7A6-65D8-3801-03D0285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EF27D-4713-3924-D31B-D5AF151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981B1-3609-8EAD-AFA5-D010C6B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4BADD-1C02-D219-2EDC-6B037B5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8D1C4-000D-BA35-C31E-2CC6CFE8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5DDE2-28AF-0539-9834-0121F38C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5C7AC-A215-1DC4-422C-CA181D2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A06E8-EB38-D2CD-0952-6C9F5D6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9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6CDE-2CA4-4BAE-0A89-60831E44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561CD-D6D5-940C-58E2-0041EBAD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CCD31-3EA2-788F-DD7C-EBDB35C7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17A46-B53C-B336-2C19-27FB0AA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73CEA-43DA-251E-43CE-35A7A461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B05C1-6B5A-0B93-23A3-BBB7D22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4A15-A29A-D566-E516-556894D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7998B-8266-0C11-1A61-CF872C51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5CCA2-C14F-EB8F-F70E-6B20A6FA8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7044-804E-510E-95BF-3505A6F9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9ADCB-D497-C53F-9832-FA8694D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85D74-6C8F-3DFA-C39F-8373AB34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541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16EC4D-06AA-8CB9-8AF7-693E03EB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B7121-E1C0-4C9F-4A22-B914A069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307E4-110A-843A-3976-36925F78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0108E-68C0-5ADB-2EA3-E2CF5C33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F38C-2C5D-6BA2-7769-D023E4E7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258" name="Picture 2" descr="1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1343.在神面前蒙悦</dc:title>
  <dc:creator>Yihao Zhuo</dc:creator>
  <cp:lastModifiedBy>Yihao Zhuo</cp:lastModifiedBy>
  <cp:revision>1</cp:revision>
  <dcterms:created xsi:type="dcterms:W3CDTF">2024-03-10T22:30:42Z</dcterms:created>
  <dcterms:modified xsi:type="dcterms:W3CDTF">2024-03-10T22:30:42Z</dcterms:modified>
  <dc:description>
1343在神面前蒙悦纳
谁能知道自己的错失呢愿祢放免我隐而未显的过错，
求栋拦阳仆人不犯任意安为的罪不容这罪辖制我，
我便完全免犯大罪免犯大罪耶和华我的磐石我的救赎主啊
愿我口中的言语心里的意念，在祢面前蒙悦纳面前蒙悦纳</dc:description>
  <dc:subject>
1343zsmqmyn
snzdzjdcsnymfmwyewxdgc，
qdlyprbfryawdzbrzzxzw，
wbwqmfdzmfdzyhhwdpswdjsza
ywkzdyyxldyn，zmmqmynmqmyn</dc:subject>
  <cp:version>1.1</cp:version>
  <dc:language>zh-CN</dc:language>
  <cp:keywords>投影</cp:keywords>
  <cp:category>投影</cp:category>
  <cp:contentStatus>索引完成</cp:contentStatus>
</cp:coreProperties>
</file>