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AC2D8-302B-7BB6-5CC3-EFF514E14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5BDFD0-CD8F-32A7-6A57-F83F4CCDD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23360-7F3E-0DB9-9F24-EE215A8D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29E34-2CDF-004B-3E90-9B83BB4D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07BD3-482F-675C-10A8-F2A775CC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F1B89-EE39-CF00-C604-82992A51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B5A97C-F517-582C-8A3F-3C8D6152D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0B1B2-C22F-A05F-85AF-E6C7C8BD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75E33-8490-5371-2E25-B916BB95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DC6FE-7DB6-B685-F9E2-B360BA53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E29F3C-4F0C-A70E-73A7-8252AD721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210B85-BD02-3242-C009-CC4F67B72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ED74B-89C5-1898-6B85-F4537D93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2224-D43E-F6C9-867B-02CE5B67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99064-0DE2-6148-D16F-770FF21B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10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FC791-D428-01B5-9BD5-1B65323C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8D559-DDDA-C19A-3038-506098DB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5BCAF-3508-DDAD-B9AF-341B447C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1BA30-B701-D8DE-ADBE-11A7F2E4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E648-AF38-FB2B-F6F8-1C82E1D3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4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73F2E-CCE5-8919-3FB3-B017B93A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9BC19-72F2-1F4E-5FDD-B346F3E7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2A14F-6717-0D46-F83A-45893A1D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BFEDC-3593-BC44-446D-05A54612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3D1B4-F7DB-C7BD-87D1-8BDDB250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2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D6C7-BA0A-9BF3-0AB6-85F4C61F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BAB58-8C59-49FD-0B12-3640F4B72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7EAE1-F947-191B-A68D-EBE1CBD81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3DCB8-357E-4505-E99C-41B4E0FA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B8DBA-6672-4F90-235D-90355CF2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2F4151-5AA2-C2CD-2F66-C6A9F4B9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3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7BE63-98BE-6D60-87DA-92C20A80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6AEBA-E783-7F21-96A5-7A4EABEF8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DEAA31-BA91-3287-1AAB-77A75F36D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384235-03A7-43F6-D3AF-C644DF8F4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5087B1-36D3-A964-40FE-DBE2A3F81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1AF8E5-E6CB-87B1-8529-B84EDCCC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AF6C67-C5C4-82B3-ABDE-A7A2417E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D133BB-9B00-FB1F-C02B-019BB10A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5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F0C5E-56D6-7B20-58D2-45C32969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FD8D61-F06D-CA1B-B4FC-23BC6201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AF389B-2C53-3EB2-B98A-76E7C26C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877E2A-C42B-E858-1803-053B031F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3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EC4032-9238-3A06-E73C-F4FFA511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987B45-15A4-24C3-05D1-F520E5B5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CEE93-2147-5658-6DF1-21A587E4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2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1943C-7402-795D-5143-4B830B7B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C832A-F7DC-3365-C770-028DE04C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1ECA8C-5DBD-B62A-61E3-474454CA9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3EBF32-C46D-73E9-EC04-21E8C6CC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6D920-5B2D-3150-BB87-0C1A4B3F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0E562F-3616-79AE-4E18-1CED4EA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5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0CC5A-7246-0848-A5A2-AE95F364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93E825-A6AA-DE7B-DABC-99D856F77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B3BF8-1022-5C75-4482-50966336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5D738A-29DC-A634-8F50-277F29DE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3CFAC-4B0C-60C0-DF89-8AD1D445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3E3DA8-9817-22BB-F12D-37D09C75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046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7E635A-7EDF-2D95-E7B9-BDC76F94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F9637-E83D-44FF-2CDF-05259350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72DD4-591E-271C-A318-BC6D0FB21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32A1-FA56-431C-AACA-78B900DE0D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038D0-3FBF-13AD-9B2B-D2EDFDCF4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417EE-83CD-7B46-3807-0CA78B16D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45A6E-4EC5-46D9-A1F7-6C050CB4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7282" name="Picture 2" descr="13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1344.义人必蒙福</dc:title>
  <dc:creator>Yihao Zhuo</dc:creator>
  <cp:lastModifiedBy>Yihao Zhuo</cp:lastModifiedBy>
  <cp:revision>1</cp:revision>
  <dcterms:created xsi:type="dcterms:W3CDTF">2024-03-10T22:30:46Z</dcterms:created>
  <dcterms:modified xsi:type="dcterms:W3CDTF">2024-03-10T22:30:47Z</dcterms:modified>
  <dc:description>
1344艾人必蒙福
蒙耶和华赐福的必承受地土，
被咒的必被剪除义人脚步被神立定
他的道路耶和坐也喜爱，他虽失脚不至仆倒
我从年幼到年老
未见义人被弃未见他后裔讨饭
他终日恩待人他后商也蒙福
你当离恶行善就可永远安居</dc:description>
  <dc:subject>
1344arbmf
myhhcfdbcsdt，
bzdbbjcyrjbbsld
tddlyhzyxa，tssjbzpd
wcnydnl
wjyrbqwjthytf
tzredrthsymf
ndlexsjkyyaj</dc:subject>
  <cp:version>1.1</cp:version>
  <dc:language>zh-CN</dc:language>
  <cp:keywords>投影</cp:keywords>
  <cp:category>投影</cp:category>
  <cp:contentStatus>索引完成</cp:contentStatus>
</cp:coreProperties>
</file>