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47BB-8115-ECC0-96FD-B5FD47219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F096A-828F-4BB0-5166-7FD15D68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80658-B598-209D-8D59-4889110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5D2AE-C94B-624F-5015-397BE16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C49A3-9CAB-ECB6-5AE0-618B38B3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DB80-CFD8-A021-D028-7028F02E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C9315-23CF-A95B-C8A5-DE375E41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46464-D0EF-CBBE-E7EC-11C0732A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F59C8-4ABB-41A4-D187-9CE40694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175CD-3E30-A0FE-BA51-CAD95FC3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0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763D6-0A40-7BE5-746E-4C342464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DE669-1C66-9FA2-10BE-7F216B63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658B3-2916-1226-D76B-D7D04C1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9FFB6-B4F8-41F1-120F-DA890DE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B32F7-799A-45D9-9E62-D7A01B70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7112-442C-7AE1-6B29-7D77381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799D7-44F7-001E-934B-4290AFD4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9C09-0B02-861F-01F3-75561BA4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F45D3-70C6-8961-569E-D14F6C44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EC2E3-F34A-B5A0-3487-43FF265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250C9-7BF4-9577-1C91-7A54A397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13099-98BA-50B5-19F2-E301F5A4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9824-5705-06DB-AC79-7502D217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C1856-7D62-796F-130A-E7AAEA3D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54051-1D8C-AEAC-BAC5-2A354D8B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F902-37FE-7A39-D428-41C021DC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5EE55-AC7E-4605-366B-1BDD89F92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75F09-1E8C-F0D9-1765-0D3C179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80192-13DE-FFAF-4365-6186253E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3AF89-24D6-D46B-E75E-E9B0CEC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DB8AE-6CE3-713F-0F2A-404DB4AA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291B-D577-0587-71B1-BD663D37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AABBA-C4B9-00CC-6D8A-E481E13C8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42211-196D-477E-944F-AE1C435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3081A-9D4D-F58A-B1D0-1C8304791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41016-C586-531F-D0F3-601E13EDB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9F1A8-7F30-2FB7-4A11-FAA59FDC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34C9DF-0DF1-0349-6BA6-9C581F9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DBAB6-7706-4400-306A-DFEDC930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4560C-C052-5835-9A69-13EE09D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95337-F8C0-2C13-5334-C62B52E5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0EB06-174C-ACCA-95E2-2161713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176FB-CA1C-00F3-2D7A-9A64B8AD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6639B-52F7-5CA7-5D01-BC7C9A37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DA2E63-BD09-7ADC-5D7A-95AB754D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F674F-E1C2-5B9A-B142-7ADF3AB8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7C8D0-88EE-499C-3698-13CC203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4A400-A060-345E-FCD2-A99567D5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426DE-FD76-C7C6-CFFE-C041EC04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D2E4B-9138-1E05-6A7F-0EC6986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C2002-45BF-BA16-61AB-E571A997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0592D-8625-D9BC-D7CA-B5B27EF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26996-1CBD-0D52-9C75-83C5EDC7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A7C675-A498-EF4D-4D2B-57D32631A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0E481-8708-A776-CDAD-848CE8AD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2D4DE-4487-3273-256E-6149CC18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127B8-CC59-30DC-7219-3A3B3DC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3CABD-9455-C56A-1459-ADE042FF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608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DE4DE-6D91-420E-3971-5CEC4593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5888C-52B5-66CE-F040-484D0960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51957-4840-9E4A-6449-433AEBAA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135CB-9222-F7D3-C282-27B46DE04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06857-B119-316E-69AF-3BD2DDCF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306" name="Picture 2" descr="1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1345.谁能登耶和华</dc:title>
  <dc:creator>Yihao Zhuo</dc:creator>
  <cp:lastModifiedBy>Yihao Zhuo</cp:lastModifiedBy>
  <cp:revision>1</cp:revision>
  <dcterms:created xsi:type="dcterms:W3CDTF">2024-03-10T22:30:51Z</dcterms:created>
  <dcterms:modified xsi:type="dcterms:W3CDTF">2024-03-10T22:30:51Z</dcterms:modified>
  <dc:description>
1345谁能登神的山
谁能登耶和华的山谁能站在袍的圣所
就是手洁心清不向虚安起誓不怀诡诈的人
他必蒙耶和华赐福又蒙救他的神使他成义</dc:description>
  <dc:subject>
1345sndsds
sndyhhdssnzzpdss
jssjxqbxxaqsbhgzdr
tbmyhhcfymjtdsstcy</dc:subject>
  <cp:version>1.1</cp:version>
  <dc:language>zh-CN</dc:language>
  <cp:keywords>投影</cp:keywords>
  <cp:category>投影</cp:category>
  <cp:contentStatus>索引完成</cp:contentStatus>
</cp:coreProperties>
</file>