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148C9-CC33-B74F-DA1E-2F66ED248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499B24-328C-88EB-373D-DAFCF1FEA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8E019-1E87-04D0-CBBD-042E9E2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6BE06-D4FE-1AE6-3D3C-F99CD54C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92AAD-B4BA-2FFC-D111-7C36E4D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9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15F4-71F6-33EF-EB2A-1292DD9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787B1-8DF6-DBF7-45C7-E43942BFA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78AA2-B8B6-219E-CFB0-BD6B39F6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8E062-BAB5-529C-C354-B06A8AEC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50E7C-1EB0-B04C-0C30-80BE422E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7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3A910-526B-D07A-C826-74ADA9158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74ADA2-6FE6-EA87-C511-93C3A37C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B361E-AB5B-021F-19C8-174608D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E70F0-3B53-D45A-F27E-EA299BC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70D13-1AE4-3967-BE2D-3AEE586F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4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281BD-C1C7-6919-276A-76B42FE5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1095-45BF-D7B6-87D5-018C1A08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8A3FF-823A-F199-49EC-C1A2891A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3D599-AC41-2F99-60A6-DE532058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3A448-3F8E-E3C8-DC96-27BDEFF2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5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CE214-358C-0816-EF2F-0520204E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3F628-9F06-9987-9ACE-F7BF0A0B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06344-209C-710A-6953-CC57FEFD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7463E-2C10-FC7D-71C0-14508FD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DEBBF-20BC-F1CB-24D8-BAC5E835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16739-FC43-2108-42DC-F5B273BD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13A23-035B-362D-A603-B8B2653CB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EEA5E-6D7D-E24F-434E-27809882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51D79-78D7-0061-C3B0-06585B49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A8282-A79B-A2D4-582F-E8658C1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3EAD9-179D-55D1-3E8C-8010234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874AF-18FD-6046-4CA8-E5250BE2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36189-CECE-8EDE-6A64-8F21D8268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68C37-E595-264A-BD9E-5B14AE58F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BD3D61-0874-A6DF-AA04-85626D46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26D082-E4C4-80FF-D883-0205443EB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FFEF0D-AFE9-D103-0C4C-CDF8C67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C352E-D385-6C86-0C85-CE7BC664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89B131-A201-673C-648C-A1BDC8BC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9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A6B2-9A5A-739E-5670-D405200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4AD03-3BDB-90F5-E7C0-ACBE2B60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497637-EA0D-9792-E349-211AD9E7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F2268-F817-C62E-D381-FBF395D7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9BE46-7BCE-AD79-B84F-FF8B61D5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F1834-1A92-48F6-8C67-4DD36953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E6635-4EEC-507A-18F6-B6E30F88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014A9-5680-2659-CB71-F9660EEE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20BCE-16EB-E3E0-7F7E-BC5B2B48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A47D75-5F6A-DF69-3BC2-2463C41A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CD231-D74B-41E4-F147-ED8CA165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5F62F-304C-26EE-224B-469DEC60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CFA1E-3F45-8BD9-1552-57A43358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E891-7609-2DD8-28AE-9CB3458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FFAE8-A317-00E5-3004-9BA4267B3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47A98-384F-1F54-EA0D-28CFA85BE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CA8AC-EF40-C4F4-0D79-73FAEDE5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F5F58-18E0-CB89-944E-4E41C30E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099E3-6A8E-7EBD-06D7-0FC4B5A8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544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90954-75C2-D0FB-08E3-4311CD22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3556C-60D9-AA8E-4DEB-E31140E9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BAF36-63E7-2007-B455-D44F5CB59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F748A-4899-EE0B-0C50-BC9F9E518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2ABCF-EAE1-3BE5-EADF-F682F3C5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354" name="Picture 2" descr="13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1379" name="Picture 3" descr="13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1347.你要称颂耶和</dc:title>
  <dc:creator>Yihao Zhuo</dc:creator>
  <cp:lastModifiedBy>Yihao Zhuo</cp:lastModifiedBy>
  <cp:revision>1</cp:revision>
  <dcterms:created xsi:type="dcterms:W3CDTF">2024-03-10T22:31:00Z</dcterms:created>
  <dcterms:modified xsi:type="dcterms:W3CDTF">2024-03-10T22:31:00Z</dcterms:modified>
  <dc:description>
1347我的心你要称颂耶和华
我的心体要称颂耶和华不可忘记池的恩惠
池赦免你一切过犯罪孽医治你疾病复原
我的心你要称颂耶和华不可忘记池的恩惠，
池以仁爱慈悲为你冠冕为受展的人伸第
1347我的心你要称颂耶和华
天离地有何等的高袍的慈爱也何等的深，
东离西有多么的远池使我的过犯也离我多远，
耶和坐有铃悯的爱，且有丰盛无尽的恩典，心
从豆古直到永远，耶和华礼是我的神</dc:description>
  <dc:subject>
1347wdxnycsyhh
wdxtycsyhhbkwjcdeh
csmnyqgfznyznjbfy
wdxnycsyhhbkwjcdeh，
cyracbwngmwszdrsd
1347wdxnycsyhh
tldyhddgpdcayhdds，
dlxydmdycswdgfylwdy，
yhzylmda，qyfswjded，x
cdgzdyy，yhhlswds</dc:subject>
  <cp:version>1.1</cp:version>
  <dc:language>zh-CN</dc:language>
  <cp:keywords>投影</cp:keywords>
  <cp:category>投影</cp:category>
  <cp:contentStatus>索引完成</cp:contentStatus>
</cp:coreProperties>
</file>