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9E07-4F6A-E6B0-8E0D-B6EB1551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A186D3-2C90-8FE0-ECB6-4B4B7DFEF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1327D-4871-0059-32D8-3CCBA03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033C5-8E88-8C58-6286-2609AFD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996E-8D78-F4D9-C94D-940FAB39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22825-E32E-BBC0-7482-0C47E7B1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0E13D-5630-FB1A-3F3B-6ED4409A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76C08-17BC-6FDF-5214-1E243B49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F893D-4433-99F7-4244-15E2F62B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D87AA-EF41-6C7B-1ED3-B3061C0A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6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59CEB-BD31-E45C-D598-E28DB30E4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047D77-CD64-DC03-D811-FA427EC6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E0CF8-0F3D-3F00-A1FE-E6AF4D27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3FCAB-D91D-5BBD-0186-A0DEC2C1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9EE7A-9294-B690-049A-58D8C8BF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BFC1B-5A9D-295C-124D-4460A19C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8396F-037D-82D1-363C-E1500A26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20106-803F-83CB-D03D-6C23011D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BE75A-A8FF-96C5-A8C0-14F54A58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ACCA0-A86E-C1E1-E95F-FCDF941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6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D5BC9-0A79-2042-A208-5AAE191D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C6D63-0B79-A7A5-6994-45315DD9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84C24-1B89-B32C-7255-23227EC2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A1476-61A1-84DF-CE96-2AD01F3A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8EA96-E9DC-7BCC-73F4-EEE49A5D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0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A313B-354A-13AB-1DF5-32B660B8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737AD-5C2D-FB8B-7A14-C19A1CFDE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CB536-1378-97EC-B246-4C2B19BB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88560-60BB-C16D-3E70-BE1F5298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5AE0B-57AA-92EC-B5A9-C49C1368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D92EC-D15F-F254-D869-FAAF207C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D4D90-B166-032E-0071-038BABDD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6BF11-42B4-C105-DEBE-2D220C3F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B4C6C-CAC2-7232-166B-91842090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B34BB-BA19-B6BD-4CA3-989AC442E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F5C123-7849-5CB7-0665-B1ED59C4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E0A54F-5037-5DA6-1BB7-8991F350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1569B0-8538-72E7-09A0-0C38CE02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5DA7A0-6121-23C0-BF7D-94AEF8E9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91CAF-F625-113F-057B-31636142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FA0AD-0849-6941-1CD4-00312974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25A0C-8ADB-903A-F29B-A0BF532A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2A632B-8046-1795-95CF-F2B19907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072FEE-5D3F-7B37-1951-5343B180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926815-5708-7971-CC44-725CC90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AD704-4CD6-7641-B058-CAF69786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473A-DC05-4B43-C701-597E121B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037C6-1028-50A9-BCD6-BA908E54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3E84E-FAFC-C85C-FF1D-FD44F267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3403D-CFE3-031B-F3AF-2852EF25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850EC-B3BD-FAC6-A456-B27054BE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2BD10-3132-7335-D27F-D9A0CAB6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C8BAE-666B-4330-FC8F-1F8CE48E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C1EAD8-6EA0-B811-DE9E-A78162AA1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7CA08-4CD0-BBE5-A678-9EE5431B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FA12C-F53C-532E-2EE5-22777873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902DB-4F6E-A248-1C9E-A0EAECA2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F8FCF-37ED-FB74-DEFB-18C1A31F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97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507A6C-F10C-8767-54D0-CDC0090B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817E1-BEC4-3B33-1A70-42620515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5790F-8275-5966-3903-7ED199C2D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6B620-C96B-1DE7-D3D3-78DCB469F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FFD0F-37C6-BC92-69B5-312BA9F94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378" name="Picture 2" descr="13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03" name="Picture 3" descr="13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1348.住在至高者隐</dc:title>
  <dc:creator>Yihao Zhuo</dc:creator>
  <cp:lastModifiedBy>Yihao Zhuo</cp:lastModifiedBy>
  <cp:revision>1</cp:revision>
  <dcterms:created xsi:type="dcterms:W3CDTF">2024-03-10T22:31:04Z</dcterms:created>
  <dcterms:modified xsi:type="dcterms:W3CDTF">2024-03-10T22:31:04Z</dcterms:modified>
  <dc:description>
1348住在至高者隐密处的
1住在至高者隐密处的，必住在
2池必救你脱离捕鸟人的网罗
3你必不怕黑夜的惊骇或是白口飞的箭
4你惟亲眼观看见恶人遭报
5天礼要为你吩咐池的使者
6践踏少汇狮子和大蛇
7他在急难中我要与他同在
1全能者的荫下，全能者的荫下
2和毒害的瘟疫池必用自己，
3也不怕黑夜行的瘟疫，或是午间灭人的毒病
4耶和华是我的避难所，是我的避难所
5在你所行的一切道路上，保护你
6神说：因为他专心爱我，我就要搭救他
我要搭救他使他尊贵
老尔能新盘健</dc:description>
  <dc:subject>
1348zzzgzymcd
1zzzgzymcd，bzz
2cbjntlbnrdwl
3nbbphydjhhsbkfdj
4nwqygkjerzb
5tlywnffcdsz
6jtshszhds
7tzjnzwyyttz
1qnzdyx，qnzdyx
2hdhdwycbyzj，
3ybphyxdwy，hswjmrddb
4yhhswdbns，swdbns
5znsxdyqdls，bhn
6ss：ywtzxaw，wjydjt
wydjtstzg
lenxpj</dc:subject>
  <cp:version>1.1</cp:version>
  <dc:language>zh-CN</dc:language>
  <cp:keywords>投影</cp:keywords>
  <cp:category>投影</cp:category>
  <cp:contentStatus>索引完成</cp:contentStatus>
</cp:coreProperties>
</file>