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368AB-6F79-1FFE-F7F8-423FFEBBC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86495C-163F-37EF-477A-6882EEB57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3EA1E-3784-6BF2-B016-3155B002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23228-9288-81AA-6169-EC7D12BC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52877-D0F0-1D72-B052-C0DC2EA2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9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562E6-D486-3D64-E81C-9B3F7EBC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720DD-F026-B03C-7855-8CF93733D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59935-F433-646B-EC3E-E9E90457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2A37C-E67A-CB92-BE6E-2E8EEF38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9F5D9-B23E-A863-6FBA-9BD65401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01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41588B-C464-C727-0BD4-F877BE51F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FF3759-AD4D-3C2E-D6EE-6F62830A0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33D0D-474B-EDCA-AEC7-B115D30A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7EDBF-792C-4CD5-5A1A-3553654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FDA79-6CB1-85ED-B336-10798AE0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89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73D10-E21F-A789-8C90-5D481287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59085-FA68-AAC0-41F2-6BF611235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F3729-C587-1533-0AE8-DD1E3B2D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CD14F-FCA6-87A8-E016-A9D9360D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C25DE-3E1C-9FCB-F2C5-E9ED7BF6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2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19344-0F9C-6204-5F2D-62D686B4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F90C3-4C70-6860-314D-907B575D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A04ED-F271-EDF5-57D4-419705DA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539AF-5D6F-A721-8B42-F85C8AB7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26AEA-3E83-0D4E-D8A7-E5B627BB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9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0E78A-AD25-1995-B105-F999C191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8E182-D2F8-6ACF-FEDF-F93B31DED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34A35C-8A18-ED2D-DF0F-765ACFBC4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1F713-5641-A7B4-1116-7FE27657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162415-EB78-1697-2FDB-85DC37E2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8FE7F-47A3-9E27-0BDA-98D99DB2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69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CFF8-9984-382A-82C0-B5A76CC2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C0D26-852F-6AAC-3D6F-9EB18050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3233A0-D62C-8CF8-DBD0-729F2D9C3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003DB-163E-1377-B5F9-5443E65E7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12AD74-00DC-4F0B-B11D-1D6514058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8D4DAE-1995-29A5-EEB0-8EF73F92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7919E-DB66-2D7D-7A7C-34AA5763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84AD11-6757-9D5B-2E04-E9F48C1C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0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1303D-6F3F-06CB-6B04-04C5C35B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8F913F-889C-9A7E-E3D5-28263335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E9ED8-CD71-5BBB-C757-296FB654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CC633B-95BB-F35C-5E50-4BBCC925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6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7AB8A4-BD45-30B1-89AD-018F8D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9330CD-9C84-D61E-A8E5-A6094137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A2CF42-6C49-42AD-2662-F1DED1A6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1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91C0-FFAC-06AC-6498-92CB9D26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9FAB8-73B5-C2A8-704F-86740FC5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575FAD-6DD4-3423-FE7B-A5AD6084A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57B5F-D9E9-1BD5-03C7-7134C959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1AEB0-E82F-7AF4-6016-96FFB306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3D270-686A-0AD0-DEFF-897FF44A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0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1AB17-3904-A501-56FE-B499C065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4FCBEE-04A5-99E6-1EA9-CE8F8507A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DCF738-F790-1826-99B3-FC6A8896F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41123A-1AE0-76EE-B455-5390ADBE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34232-632A-EA16-0750-FD710B6B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9D40B6-226E-6F16-9D78-FC798A17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464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982F7A-E3A1-2B77-9447-3044E326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459CF6-547A-7DB9-192E-6D4066363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6E2C8-AA68-60EB-8CEF-C6186F51B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984BB-852E-417E-B406-A748874057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AC615-9462-E34D-484D-98FCF9A31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610E8-115D-DDD6-607F-56CF0D587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E113-63D1-4B6A-80BF-ADA0308F3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89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02" name="Picture 2" descr="13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1349.匠人所弃的石</dc:title>
  <dc:creator>Yihao Zhuo</dc:creator>
  <cp:lastModifiedBy>Yihao Zhuo</cp:lastModifiedBy>
  <cp:revision>1</cp:revision>
  <dcterms:created xsi:type="dcterms:W3CDTF">2024-03-10T22:31:08Z</dcterms:created>
  <dcterms:modified xsi:type="dcterms:W3CDTF">2024-03-10T22:31:08Z</dcterms:modified>
  <dc:description>
1349匠人所弃的石头
匠人所弃的石头已成房角头块石头，
这是耶和华所作的在我们眼中看为希奇
这是耶和华所定的日子这是耶和坐所定的日子，
我们在其中要高兴欢喜高兴欢喜高兴欢喜</dc:description>
  <dc:subject>
1349jrsqdst
jrsqdstycfjtkst，
zsyhhszdzwmyzkwxq
zsyhhsddrzzsyhzsddrz，
wmzqzygxhxgxhxgxhx</dc:subject>
  <cp:version>1.1</cp:version>
  <dc:language>zh-CN</dc:language>
  <cp:keywords>投影</cp:keywords>
  <cp:category>投影</cp:category>
  <cp:contentStatus>索引完成</cp:contentStatus>
</cp:coreProperties>
</file>