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A04C0-61C1-3113-622A-FD656FA51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29ADC6-5E34-2544-BE53-295F358E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33497-5967-1C9D-43A1-74F5B5A7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CB433-628B-8A69-2088-84A8FEE1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E0180-5EBE-EA8C-F8B5-FB9D73D0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2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C0D49-6E99-6D17-0066-5A502894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5EA65-A09F-6919-476F-B5DA0891C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9A0F8-8332-D4AE-FF65-0C3671F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9DE8B-118D-A131-4C6E-1A459CB0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E0FEC-D973-7EE0-2802-81016AA8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4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F82748-D55C-47D6-A05E-D52FF59AB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933070-BA85-461E-CB3C-C37E85125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16004-956C-5D62-697D-D474238C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51BC6-91FD-A55B-B276-4D2D5499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992F2-AE3F-2E67-2077-BEA2AFF3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2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B51C0-1C56-5AFA-52E1-E39DAC1C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348AF-0E88-ECB9-CA2D-325D56F8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29EF4-8864-5BAF-60D3-716AE999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11BFE-80ED-6460-5465-0FE31CF0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1124F-CE55-D306-E53E-9A94DAAA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0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B4F12-8791-956A-2398-48B92F45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AA0AF-5A4A-CE18-167F-EE721930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C9F19-ECD4-E0B4-AD2D-CDB5F207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D0EA8-EA0A-51E2-12B1-43B7C47F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F2E50-5514-3E89-2DCF-F666E4F7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66791-2ECD-9EC7-C8E1-67F9EEB2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C23AF-1FEE-781F-A785-2F899F957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A5A43C-4876-BD5C-7C28-9A1B8F78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FA5C5-33FA-9247-FE9F-9FDDEB19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65B5E-2C42-A4E9-D6B5-2C0A8585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3B0F8-2F12-3EAC-7FD3-D30FD945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1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28B91-713F-48F2-774F-79C28388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7FAAB-41DD-AE54-75B9-51DC741D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A193DB-B60E-D366-95A6-108B0259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FE2F4B-BFF0-2856-CA88-54B3CFE92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9A658D-E09C-9D70-56CC-963787C3A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AE44-BC08-35F9-8643-6171E0BE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718E11-4BC3-8708-E908-4FD6EA7C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E8AD4A-133C-00CC-E5CE-1176014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0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3E34D-13AC-8D74-6533-61290BCA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CB7D67-C099-E6CD-89F1-2A444E9E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B370F9-F98A-7CCA-9419-C9B110D7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AD8CCB-0FD5-B25A-A1E0-2425A44F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2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EF75B-3085-7CAC-D565-B13D0B32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99D48-7DCA-E7AC-55D4-53BC3377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F01F0-2287-33CE-5F0B-0220BFF3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E64AF-B4A3-69F6-A427-B09F8D58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C3FD9-888E-6BA2-7FEC-E9A353C2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A0E6B-7F64-2BBE-CB3D-DA8FBA803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FF9394-042B-9B86-25B2-D7F07E4D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3979C-9C6B-819E-FF77-89B1F68F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E6691-8510-ECD8-E308-A51E82AE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9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3EA3C-C5BA-27C6-BC13-DD6A6817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8BA18E-B0A5-2236-BF1A-E93E0F124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781CB-10C7-61B3-C2F7-9E11E0D6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3E338-D066-38FB-4CEB-976B422D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0F3D7-73B2-868B-6E38-BA697D58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16D31-4D32-A605-A5A7-2351FB64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345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E9A32-BC24-8F86-C7FF-D95683C1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33C03-2058-5B8F-A68F-15B27A35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E24D8-4882-3FE5-4C7E-450BE77F2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4270-1DB4-46BE-BF00-49F91633D1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7C7CA-7651-3B36-0C68-2CF749B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50B50-718E-C235-8D4E-BADADA742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E528-9DA1-4AA5-A847-EE5E09167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4450" name="Picture 2" descr="13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1351.耶和华啊你的话</dc:title>
  <dc:creator>Yihao Zhuo</dc:creator>
  <cp:lastModifiedBy>Yihao Zhuo</cp:lastModifiedBy>
  <cp:revision>1</cp:revision>
  <dcterms:created xsi:type="dcterms:W3CDTF">2024-03-10T22:31:15Z</dcterms:created>
  <dcterms:modified xsi:type="dcterms:W3CDTF">2024-03-10T22:31:15Z</dcterms:modified>
  <dc:description>
1351耶和华啊称的话
耶和华阿称的话是我脚前的灯，是我路上的光
耶和华阿祢的话是我脚前的灯，是我路上的光</dc:description>
  <dc:subject>
1351yhhacdh
yhhacdhswjqdd，swlsdg
yhhamdhswjqdd，swlsdg</dc:subject>
  <cp:version>1.1</cp:version>
  <dc:language>zh-CN</dc:language>
  <cp:keywords>投影</cp:keywords>
  <cp:category>投影</cp:category>
  <cp:contentStatus>索引完成</cp:contentStatus>
</cp:coreProperties>
</file>