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513F7-2BB4-F79F-9D64-2A3C603A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E68533-51BC-F1D8-17B7-821F06FAF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A2E17-4711-3FD4-094B-6F7C55B8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776C-5814-4414-A7BF-274DA4F6A0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58A02B-C7E0-D065-1685-7B6DDECB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4E35C8-1D82-9BE6-DFF4-48442EC7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4D2-46AF-4369-A7D2-3990FC9B4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46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D9D8D-D0BA-A1B6-036D-8B706B14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719F6E-E5A3-11D3-4855-B3FE334E1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A9FF1-2F89-A6CE-6045-252DA52A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776C-5814-4414-A7BF-274DA4F6A0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9497B-A783-2713-BFF0-ABD6B3BB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9DD9A-894A-367E-B40D-9B28A52C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4D2-46AF-4369-A7D2-3990FC9B4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4DC42A-4782-0339-7A6B-C1D053DEB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4A3EB-34C0-B46E-D936-EA4BE226B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E7E52-25F3-0430-2E31-629AFE80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776C-5814-4414-A7BF-274DA4F6A0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B9C6B-13A5-5421-591F-4D52B747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A974A-9FEB-490F-9AA1-D4A90DFF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4D2-46AF-4369-A7D2-3990FC9B4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63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039D4-7479-0965-826F-8835CD78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A9CF15-E244-7A36-910C-8E0673952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0E5CB-302F-EF13-00F7-D921D3BF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776C-5814-4414-A7BF-274DA4F6A0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0FE49-EF50-277D-81DA-751E5372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5ACD3-E492-409C-CFC7-8C3EDCA1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4D2-46AF-4369-A7D2-3990FC9B4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5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4BFD3-3CA0-E447-3EFF-8364E283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0CA098-0940-7CEB-7E57-AFE6BB0D6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15FCB-A77B-DAB6-A2CC-4988FE12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776C-5814-4414-A7BF-274DA4F6A0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AC570-5176-1485-A00F-98F27F43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7A82E-7E0C-2D09-6092-A1495124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4D2-46AF-4369-A7D2-3990FC9B4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01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BE134-053C-D0DA-8973-A9887B56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DC8CC-D6FE-EFBF-645A-435E57DAF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62997F-6796-0CCE-9A43-464E5A569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E0B9B4-3F20-52ED-7761-0E18BAF2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776C-5814-4414-A7BF-274DA4F6A0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8D6D17-C111-15D2-F251-CDCC51A4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D5EF34-9F79-910E-56E4-391EA997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4D2-46AF-4369-A7D2-3990FC9B4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47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C0D01-9948-61AD-8F5B-FFD15E47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E2413E-C3EF-C666-6D2F-2B2942B02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FCDC1F-D006-4125-A0F5-64FA29C98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64DC81-0CDD-724E-055D-5BC5B9438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995375-77D4-7401-1528-8F9D28497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796C0E-6D03-1A9F-7435-15346109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776C-5814-4414-A7BF-274DA4F6A0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7C814F-8DFC-64D5-C1B1-3CCC1454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38A47A-9210-0FA5-8C0B-88F037F0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4D2-46AF-4369-A7D2-3990FC9B4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08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6411B-2474-2AED-0ADE-96E9F575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5501CA-F05F-2A4A-F28B-B52D2D97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776C-5814-4414-A7BF-274DA4F6A0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AD8385-1057-EE95-686A-B4B5B99A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D74B41-8025-D07B-F088-34533104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4D2-46AF-4369-A7D2-3990FC9B4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6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D17C27-A986-F14B-2612-52CF75AA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776C-5814-4414-A7BF-274DA4F6A0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38A090-E645-282D-928C-1D293ADC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AD4703-0ECF-1BD1-5E4E-E8EDAE0D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4D2-46AF-4369-A7D2-3990FC9B4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3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64A16-409F-3A39-DF8F-C35C5ED3B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F3EFF-B0E0-34CE-A552-D66E74D0F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ACA7E4-0A20-6B9B-5278-C83C59F63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0A5745-B95E-F111-2CE5-95B9EC45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776C-5814-4414-A7BF-274DA4F6A0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A59C7E-D349-FA3D-7FB0-A7B35C6E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B535B6-4871-3D5C-F508-6B6068C4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4D2-46AF-4369-A7D2-3990FC9B4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5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FCD84-FB7D-64F5-2F81-2DFAF39B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767C5B-20E8-32E7-7CD3-6802CB4B5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680B0E-6B80-0F43-8CA7-A50F2DDC3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C2A03A-F3BA-3BDC-7178-D96FC261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776C-5814-4414-A7BF-274DA4F6A0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CE500-D601-5889-5983-20DDAD2F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7D0D8-A0DC-4C08-7B4A-79C31581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4D2-46AF-4369-A7D2-3990FC9B4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7342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EBEA75-61E3-674E-AF5C-18CFB3F45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E5E91-E5EC-3C09-BB1D-253817629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7D870-D71C-6F8D-23E1-72600BC56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9776C-5814-4414-A7BF-274DA4F6A0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F79F8-91E6-1C33-1C96-3F7CD02D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69A81-6562-AA20-510A-148FB1C37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244D2-46AF-4369-A7D2-3990FC9B4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5474" name="Picture 2" descr="13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6499" name="Picture 3" descr="135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1352.以色列人被掳的</dc:title>
  <dc:creator>Yihao Zhuo</dc:creator>
  <cp:lastModifiedBy>Yihao Zhuo</cp:lastModifiedBy>
  <cp:revision>1</cp:revision>
  <dcterms:created xsi:type="dcterms:W3CDTF">2024-03-10T22:31:20Z</dcterms:created>
  <dcterms:modified xsi:type="dcterms:W3CDTF">2024-03-10T22:31:20Z</dcterms:modified>
  <dc:description>
1352以色列人被掳的哀歌
我们曾在巴比伦的河边坐下，
一追想锡安就哭了我们把琴挂在
那里的柳树上，因为在那里掳掠我们的
要我们唱歌抢夺我们的要我们作乐说：给我们唱一首
锡安歌吧我们怎能在外邦唱耶和华的歌呢
耶路撤冷啊我若忘记你情愿我的右手忘记
技巧我老不记念你若不看耶路撒冷过于我所最喜乐的，
1352以色列人被掳的哀歌
情愿我的舌头贴于上膛耶路撒冷遭难的日子，
以东人说拆毁拆毁直拆到根基耶和华啊
求栋纪念这仇将要被灭的巴比伦城啊，
报复你像你待我们的那人便为有福，
拿你的婴孩摔在磐石上的那人便为有福，</dc:description>
  <dc:subject>
1352yslrbldag
wmczbbldhbzx，
yzxxajklwmbqgz
nldlss，ywznlllwmd
ywmcgqdwmdywmzys：gwmcys
xagbwmznzwbcyhhdgn
ylclawrwjnqywdyswj
jqwlbjnnrbkylslgywszxld，
1352yslrbldag
qywdsttystylslzndrz，
ydrschchzcdgjyhha
qdjnzcjybmdbblca，
bfnxndwmdnrbwyf，
nndyhszpssdnrbwyf，</dc:subject>
  <cp:version>1.1</cp:version>
  <dc:language>zh-CN</dc:language>
  <cp:keywords>投影</cp:keywords>
  <cp:category>投影</cp:category>
  <cp:contentStatus>索引完成</cp:contentStatus>
</cp:coreProperties>
</file>