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2A13-6D06-03B3-C59D-6A629CC93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EFBE2D-536B-0E2E-E2A6-864DD689D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C27C7-F2A2-741D-760D-25192506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61D23-365C-D834-A15B-17787003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387ED-C289-E4BF-DAF4-E890F37F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4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01149-3760-9DBA-F72E-F16F4A65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7CA263-3FC1-6882-D3E7-5164CBD1B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DD15D-BFDF-10F8-CB33-0CD2725C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7F2CB-5F10-9190-5AD6-002FC178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06B30-870E-26D2-DE46-3A837D79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0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E71DEA-EA82-54A4-D6C7-3ADA85336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2E963B-1CF9-D5E5-1322-7184B236E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8D458-639E-B300-BA43-B55144F3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0EB16-E04E-F847-ADD3-D4F4E183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F0505-3749-FC87-8D53-A62303BD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9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2A6B9-5F76-16C8-9355-8390E803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46DAB-E4C4-3A9D-3A25-B92764EE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8ACD2-707A-74E5-2910-C1709574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7327B-63E4-2C8E-2049-250AA375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BD664-EF80-2E82-1C8B-03954778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9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4297-E829-6ABA-260C-282D4474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7AD176-5EDE-EAD8-FC5F-D55CDD51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DF641-886C-C6A9-7D5E-F78A442F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D5DF5-0444-553E-93A8-D7BACA7D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D7054-A7BF-079F-761D-11EFD7B9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4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E9D5F-0BDE-3D74-61D9-2F84AD93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77C37-7BED-920C-50BB-780BC6CF3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29B1BF-4228-70CF-3F81-3D26C21C7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294CF9-ECCB-7C14-BAA0-6E4569A9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CA8BF-1F9D-10FF-306F-5EB29CF2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5443B-BB28-A4D6-9364-FF0D89DD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4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9E6AE-03E9-9E3B-6450-BBF2ED6D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DD750A-D57C-D24E-F240-5F54EC7C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42083-E5DB-1123-79EA-038DE355A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0B7164-436B-3D8A-6536-EDA967756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D4DC49-AFE3-295E-E708-7BFB2F732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47DAB8-B94D-49FC-4254-2FDBD992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1ED467-1556-AD33-152B-E411C567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251202-89A5-E249-9BA1-7C107C65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1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3BE62-5411-9F3D-818F-726113AD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FE6AE6-622E-BC39-EDC9-C4524854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939B57-3B34-83B2-D2DB-021CB01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8EEB8F-DA60-4439-BBBA-E555D33A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C62FC1-B3CA-3D92-B256-C238FE7B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26B620-7F13-9301-3ED0-4826F0A9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D3ABD4-FDFC-17EC-ACCD-4A61EA09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1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C2616-EB7A-B6C6-D1FE-6307351F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A58FD-FEC0-92BF-EBB9-63D76B3B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E2391E-19A0-2694-5F95-5BA6693EB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E0977-54E9-B3E5-5351-D44C19A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F6E51-FAEE-D1CF-0E14-046015B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D07AD-BF10-64D2-669B-487FB85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5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D7C28-2E1A-D9D3-5B98-0F4AA4C2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B04DA3-660F-D1AE-A782-2FFF0A67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6B2DB2-8412-18B5-9096-1CDD47710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E2033-9857-CDC0-41B7-761A4D1F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2A6EB-F351-65C6-540F-10F0B8DA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76D0D-0ABD-3029-3874-82923F55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616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0F72BC-C063-D5FD-E44D-FBC192A5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73941-1140-B06E-863E-D5C085F37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DF2E2-1F94-127D-F255-024654ACF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E06D-EE4C-4F7C-9087-DFE457895C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F9E9D-8D0E-E32A-E80F-BBFF72208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C832A-9B99-E3BF-DE02-9F390877A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4F66A-457D-43BB-9BDA-B61EEEAA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0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7522" name="Picture 2" descr="13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1354.愿你吸引我</dc:title>
  <dc:creator>Yihao Zhuo</dc:creator>
  <cp:lastModifiedBy>Yihao Zhuo</cp:lastModifiedBy>
  <cp:revision>1</cp:revision>
  <dcterms:created xsi:type="dcterms:W3CDTF">2024-03-10T22:31:29Z</dcterms:created>
  <dcterms:modified xsi:type="dcterms:W3CDTF">2024-03-10T22:31:29Z</dcterms:modified>
  <dc:description>
1354愿祢吸引我
愿栋吸引我快跑跟随栋因栋是我良人
栋就是沙仑的玫瑰花是谷中百合花
我的佳偶你全然美丽就是主说的，
声音柔和面貌真秀丽我的良人心意</dc:description>
  <dc:subject>
1354ymxyw
ydxywkpgsdydswlr
djssldmghsgzbhh
wdjonqrmljszsd，
syrhmmzxlwdlrxy</dc:subject>
  <cp:version>1.1</cp:version>
  <dc:language>zh-CN</dc:language>
  <cp:keywords>投影</cp:keywords>
  <cp:category>投影</cp:category>
  <cp:contentStatus>索引完成</cp:contentStatus>
</cp:coreProperties>
</file>