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409B2-4D3A-135F-F1D0-31A6582BD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B8BF46-D9E6-9CC5-C0FF-176036315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7AC89-8369-7520-0865-3E2D7C0D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1AE3-4A74-4817-A628-AD81DDF6EE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5E0A8-7145-0BAD-ED9A-C96C9FB4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3957F-35D5-E16B-5944-32D1289C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4C6-BFCE-4C04-8FB8-D00D554A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16668-65B7-E191-A5AA-67D315B9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88F2D0-8DC7-FD7F-2B2F-57206A3C1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400C7-47FE-D8AE-A59D-BFD7D01D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1AE3-4A74-4817-A628-AD81DDF6EE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F0EE2-38F9-BB1C-471C-83090565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2290D-9E9A-8559-E341-9379E891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4C6-BFCE-4C04-8FB8-D00D554A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75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98A51B-5D71-AF4C-E99E-8586E1403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A2A549-106C-62A6-DA50-8621D578C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02177-03A2-3066-E7C5-BA1B59AE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1AE3-4A74-4817-A628-AD81DDF6EE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01D32-0F31-1FFA-86CE-95997649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A0A28-E42F-C63F-5A39-E9BBDC60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4C6-BFCE-4C04-8FB8-D00D554A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59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606C3-7C5A-7F93-B90D-475183A4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E398C-072F-6D02-EEF2-DAA5D74C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2A696-8F2D-6604-F76B-DDBE9367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1AE3-4A74-4817-A628-AD81DDF6EE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8A76F-9284-0C01-477A-0C443F4B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DF3B6-50DA-C4A4-EE1C-B1A48146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4C6-BFCE-4C04-8FB8-D00D554A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27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0E03A-CCF3-7466-F234-1FF30AD8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B3E6E-667A-6F19-8288-6BD3161AC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8164F-CE08-9112-5600-EE130B0F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1AE3-4A74-4817-A628-AD81DDF6EE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0A201-B5C7-1CAB-E89B-E0497EEE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776E4-6BCE-848E-0930-DFA956D6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4C6-BFCE-4C04-8FB8-D00D554A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24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55316-AFE9-992D-1CB6-D0D7A6C3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A4D9E-C3F4-1358-A9E7-43D439DF9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3150B7-2BF1-6438-5E29-8E64D3E39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3BC6F-C246-F858-337F-6079B0D1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1AE3-4A74-4817-A628-AD81DDF6EE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263F23-1F68-CF96-2C6B-AB74843F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787E23-4AAC-1363-C1BB-9557D134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4C6-BFCE-4C04-8FB8-D00D554A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25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595E4-D270-5DCD-2CE2-158C9A4D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981592-3EFF-5074-C32D-7CF8E557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6C0A24-C8A0-BC8A-7F5C-556E130B1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663485-44E2-8A03-1FE5-EF0806C2B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EA6B28-876E-B7F7-6A31-81200F5B3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D23017-8BCA-EF7B-B62D-C1CFB187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1AE3-4A74-4817-A628-AD81DDF6EE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81740D-896D-E07A-6BA1-B322922B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76D16F-A364-CA7D-B174-52DFED2D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4C6-BFCE-4C04-8FB8-D00D554A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26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7E911-01B3-F23C-DE8A-975AD968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C3B349-D2F3-9A10-81F5-8CC2A824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1AE3-4A74-4817-A628-AD81DDF6EE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D55568-E087-5ED3-8EB8-1C33078E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FE64B5-68CA-938C-F17A-1EDD198E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4C6-BFCE-4C04-8FB8-D00D554A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94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4F1B4E-D6E1-5595-0D64-AAF7C07D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1AE3-4A74-4817-A628-AD81DDF6EE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02FBB8-C504-5D07-F91E-07896A95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DB48A8-1C39-F6D4-793C-3FA89437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4C6-BFCE-4C04-8FB8-D00D554A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2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89EF8-F6AD-F6CA-8162-6E791668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0E7D5-7693-BB71-B0E8-F7116B5C4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CF034B-1CDE-D7FD-975E-33315E167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FCAB07-188B-EB7E-C769-4C8B3EA9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1AE3-4A74-4817-A628-AD81DDF6EE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31BCA-28B6-C4A6-3BE7-03C8B10C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1D56B2-ED53-3DF9-CFAB-C4D86AB9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4C6-BFCE-4C04-8FB8-D00D554A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55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BF60F-00B4-0ACD-734E-FAC6C562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A3B696-D29E-6D93-258C-5848C2ADD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E42F6C-3633-4633-9351-D88E598AA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15CA34-DD30-0E4A-C6B7-D4EC7E76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1AE3-4A74-4817-A628-AD81DDF6EE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7BD7D1-F443-C29D-40FB-4FA00E74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98382-1FBB-F34A-F9EB-178AD30C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74C6-BFCE-4C04-8FB8-D00D554A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2526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ACA3D0-2958-0F65-3DD7-0CB9E27A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413C14-C2F8-9A73-36B8-497684498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924C9-4525-5191-F49A-F82C6053E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B1AE3-4A74-4817-A628-AD81DDF6EE8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A5B78-9AFD-9B15-4D37-D5742A3E7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16036-5AD7-7487-DB55-8D0665E99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274C6-BFCE-4C04-8FB8-D00D554A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1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8546" name="Picture 2" descr="13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1355.与主同去</dc:title>
  <dc:creator>Yihao Zhuo</dc:creator>
  <cp:lastModifiedBy>Yihao Zhuo</cp:lastModifiedBy>
  <cp:revision>1</cp:revision>
  <dcterms:created xsi:type="dcterms:W3CDTF">2024-03-10T22:31:33Z</dcterms:created>
  <dcterms:modified xsi:type="dcterms:W3CDTF">2024-03-10T22:31:33Z</dcterms:modified>
  <dc:description>
1355与主同去8
1冬天已往，雨水已止，百花开放百鸟鸣啼，
2求栋容我得见祢面求栋容我闻栋低语，
3我的良人，我跟从祢，离开陡岩隐密之地，
1何必等待何必迟疑，我的佳偶与我同去
2栋声柔和，祢貌秀美我的鸽子，与我同去
3百鸟声中，百花从里，随祢脚踪与我同去
耶稣我主，我爱所归，我身我灵永属于栋
幽谷之中，思栋心切与祢同去今又春回</dc:description>
  <dc:subject>
1355yztq8
1dtyw，ysyz，bhkfbnmt，
2qdrwdjmmqdrwwddy，
3wdlr，wgcm，lkdyymzd，
1hbddhbcy，wdjoywtq
2dsrh，mmxmwdgz，ywtq
3bnsz，bhcl，smjzywtq
yswz，wasg，wswlysyd
ygzz，sdxqymtqjych</dc:subject>
  <cp:version>1.1</cp:version>
  <dc:language>zh-CN</dc:language>
  <cp:keywords>投影</cp:keywords>
  <cp:category>投影</cp:category>
  <cp:contentStatus>索引完成</cp:contentStatus>
</cp:coreProperties>
</file>