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18F5-FF70-C7C1-5447-F3E12E02C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86399-B164-45AC-C3C8-6D12B81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8A426-08D3-4DE9-C64B-1AD60269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16C93-9104-2DAF-F766-D72A130E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10D94-AA54-DCF2-C473-C49F1D15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6FF7E-C11E-1D49-BE4A-E3B42BCF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68167-661D-8BBC-C8FA-039C3CF28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3E6A6-5FF6-4DD2-6453-250B550E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6E091-F5AD-8F93-F568-0855175A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0672E-F650-0F81-0A77-D3780662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4D8062-200D-0CCC-F728-CD0C6EB59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07479-462A-56F2-E3F1-A212C9C6E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020B1-C293-D78E-A8D2-62890D59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56A7A-CAB4-13DB-A68E-34BA691B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93601-B270-0AE9-D61E-A79A0025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E2F6-403F-16F2-8725-75D55C1A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D519B-A9AE-96B9-AF1D-2ADAB890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13707-25B6-BFB0-B4EF-7E3E1852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05B28-BEFB-CD41-E6E3-E2162A54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80413-4263-8DEB-8F18-8C9584DE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5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EF553-DF7E-31A5-50EC-CFD517A7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0EB65-4A07-05CB-E205-FCC0EB5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05DE1-7DFC-CC0F-FC14-3412B722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4E4F9-4532-3AB4-0117-7EB7D691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7CB70-F00E-6942-10AB-2E71816A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3D9D4-CF77-F999-3587-7C118D78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3B0AF-0D2C-1C1D-0173-10A8D275F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20191-772F-36A9-EC39-0C432F419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89AE6-853D-68F4-3291-3B55C79E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D6344-22EC-A96A-4937-0A6D90C7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3D80E8-0596-44FC-4ECA-5A70A43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12674-6A0C-998D-CFEF-9FE1CEE0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8C682-D9BF-330B-4D71-8F6051793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40FB1-97EB-2484-E757-375AA3D8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AED7F-6ACA-E600-F30F-7DCCF4F9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80D36E-4648-9330-718D-CEA605BF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4EDECE-A129-E111-738B-674E1F4F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89A104-E3AA-20D5-AA90-60500B9B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B1A564-5C75-9B4E-6E22-AEF72B93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1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89ADB-F012-817C-5842-5BA0E208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EA0B8C-16D7-7DBC-532D-83E12F50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01643-75E7-EEE4-4F73-3A66B7E1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E2768-58D9-3CBF-3860-F61E3130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6D52F0-DCF5-AF52-71E5-8F7D35E1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858A58-BD94-4049-5ED1-36F277CB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8CB786-83A0-6EF7-FA6B-82FDCA3C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2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FB39D-6449-D16D-F693-88C7F951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D87C1-CB3F-947A-AEF5-26995698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1B1E33-7033-B3AC-7B2A-9F9E14A1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0D3C9-85DF-4E77-E853-88E64C9A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546A7-4B28-AF83-6AC2-455AD253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28E67-CB2B-BDE6-0477-FA3CCD5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675F1-BC9E-7FC9-4EF4-54483370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1BF908-89D7-9CCD-18AC-5638FEE3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5E52E-804C-4A2D-1094-48E87AD9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E9961-4B8D-F2AC-9C74-3278EBD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2D8A8-EA80-C5EE-4F0B-1E691F9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C6FB8-5561-178C-A63B-25D93EE8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062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F4DD0-54D4-55AE-FF69-772CE7E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BC8F2-DAD9-77FC-E3FB-67E7BE74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7F4DB-7E99-D73B-AC87-3689AE21B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3CEC-0E51-4F3B-9070-112ECDC30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38E3A-CE90-B9D1-6D5A-C7E54098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525E7-3B02-4F57-F6B1-31E77945F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CBC4-B2D3-457F-968D-7CFB3F7B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2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9570" name="Picture 2" descr="1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0"/>
            <a:ext cx="9131301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1356.鸽子的基督徒</dc:title>
  <dc:creator>Yihao Zhuo</dc:creator>
  <cp:lastModifiedBy>Yihao Zhuo</cp:lastModifiedBy>
  <cp:revision>1</cp:revision>
  <dcterms:created xsi:type="dcterms:W3CDTF">2024-03-10T22:31:37Z</dcterms:created>
  <dcterms:modified xsi:type="dcterms:W3CDTF">2024-03-10T22:31:38Z</dcterms:modified>
  <dc:description>
1356鸽子的基督徒
我的鸽子啊你在磐石穴中，
在陡岩的隐密处求你容我得见你的面貌，
得听你的声音因为你的声音柔和，
你的面貌秀美声音柔和面貌秀美</dc:description>
  <dc:subject>
1356gzdjdt
wdgzanzpsxz，
zdydymcqnrwdjndmm，
dtndsyywndsyrh，
ndmmxmsyrhmmxm</dc:subject>
  <cp:version>1.1</cp:version>
  <dc:language>zh-CN</dc:language>
  <cp:keywords>投影</cp:keywords>
  <cp:category>投影</cp:category>
  <cp:contentStatus>索引完成</cp:contentStatus>
</cp:coreProperties>
</file>