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0F590-5EA7-DDAC-7B4C-B49023BE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A1B7F1-6DDE-CBD0-8C86-0462FE11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9F75D-9E51-CE4F-45CD-8CF8DE96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E21CF-45B4-4F97-7495-C3856AA3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FEA62-B4DB-EDC7-D45B-D5883971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49ED-6602-B3EF-7B6D-2108874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D6D45-EE73-AD93-4D49-97123206D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B44D0-7C43-6994-0D7E-4F70973A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3F25D-EBD6-8103-DDEE-64D9973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52D5-D7DE-0911-6BA7-F9E9B635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4AE89-4349-D5A6-D81F-6DB3BBBB0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A9D7D-6CD1-56DD-DEF9-ADF44244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0D68-F334-3F3D-7A5D-1447ADE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593E-6364-73E3-19F5-09AC274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12C5-0299-5EE3-DF7C-EB990C6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106E-04A3-3EE4-8E0D-C5A0874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E38A5-09F1-D771-7EED-BA938B42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8E74D-4866-AA66-BDA3-5CA16477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E321-4368-E19D-5C1A-00B81B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90D08-8DBD-5E42-C7AB-4D6CEE0C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AF744-5898-FA04-7D6C-70BD6152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5669-5BBC-BAD9-B002-E8FA7CE7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7ADC9-37FC-BA6B-A7FD-2598ECE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F3176-0F41-F4B1-8096-658DCC71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1ACE-423A-8796-2D09-AD88648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5903-F71C-FE8B-6232-6D6A1BE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63A3-D8D2-AFA9-B455-1382EE30E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A99CE-C502-F250-BF81-549AF2B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08D8B-3DD6-DD28-F0C2-D8EEE3BF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D30FD-3EF8-AB63-C000-E87DC19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04925-9CA8-D865-4D6C-472DB785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5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72FE2-6649-02CC-94D0-6E2504D2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A824-9577-FCAE-D824-52B6FF3A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FFC2C-1684-D0D5-9CC6-25400C75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313D2-1F6C-B22B-E022-00FA5DBB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8A2B8-91B0-6CC7-689A-7963ED4D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9D9E2-95A7-E040-7CFF-7A3A746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0347-B3F5-021A-32F0-EFBBAE9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6B1E2-4366-6C19-0478-3301E5B5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2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F08C-96EC-CFD1-82C9-8B6067F7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6F7B8-7FCA-DE6C-472D-C0079F8D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748B1-949D-7201-6887-8EF01C20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0D830-1C17-6DD7-77D8-E06E574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4F6D37-F6E1-BD9C-97D4-B9C84D50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D6D43-0BBB-86DE-51F1-4408DCD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01933-9AA9-AF83-3E79-B3D9D44B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C5B5-A9F7-722D-380D-ACC3FEE7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D7C81-FC98-DF74-3294-5B501C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EA091-7E3B-82A3-AF87-C026FF5E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99362-9457-BC69-92DD-82D94595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F77AD-4622-DDA9-4A73-0A3DA968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5C5E-5018-45A0-8898-AAF4D6D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5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94FF-00B1-3C87-BD36-C0FF2DA8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4EF7F9-9AC6-8D72-22BB-87C71343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922A9-D011-2328-7D28-84724780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0926-4999-B98A-BE8F-B566710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719A8-E764-D265-4D91-131EA328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2AAF5-E766-6630-A11A-E00D36F8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34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ED442-C495-4728-8F0C-1D5C71EF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F4DB1-DCA7-095A-4E73-5D37451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F29F-C230-F416-238B-4AAA99207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63735-3228-11EC-1925-28B7E0D6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B3A8-F174-BCD2-F733-067E4B239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0594" name="Picture 2" descr="1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1619" name="Picture 3" descr="13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1357.美丽的佳偶</dc:title>
  <dc:creator>Yihao Zhuo</dc:creator>
  <cp:lastModifiedBy>Yihao Zhuo</cp:lastModifiedBy>
  <cp:revision>1</cp:revision>
  <dcterms:created xsi:type="dcterms:W3CDTF">2024-03-10T22:31:42Z</dcterms:created>
  <dcterms:modified xsi:type="dcterms:W3CDTF">2024-03-10T22:31:42Z</dcterms:modified>
  <dc:description>
1357美丽的佳偶
我的佳偶，你甚美丽
你的眼在帕子内好像鸽子眼
你的头发如同山羊群，卧在基列山旁
你的牙齿如剪毛的母羊洗净上来个个都双生
你的唇像条朱红线，你的嘴也秀美
你的两太阳在的子内如同石榴
1357美丽的佳偶
我是玫瑰花是谷中百合花
我的佳偶在女子中，好像百合花在荆棘内
我的良人在男子中，如同苹果树在树林中
我欢欢喜喜坐在礼的荫下尝池果子滋味觉甘甜
池带我进入筵宴所以爱为旗在我以上
我是沙仑玫瑰花是谷中的百合花</dc:description>
  <dc:subject>
1357mldjo
wdjo，nsml
ndyzpznhxgzy
ndtfrtsyq，wzjlsp
ndycrjmdmyxjslggdss
ndcxtzhx，ndzyxm
ndltyzdznrtsl
1357mldjo
wsmghsgzbhh
wdjoznzz，hxbhhzjjn
wdlrznzz，rtpgszslz
whhxxzzldyxccgzzwjgt
cdwjryysyawqzwys
wsslmghsgzdbhh</dc:subject>
  <cp:version>1.1</cp:version>
  <dc:language>zh-CN</dc:language>
  <cp:keywords>投影</cp:keywords>
  <cp:category>投影</cp:category>
  <cp:contentStatus>索引完成</cp:contentStatus>
</cp:coreProperties>
</file>