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F89-0517-D2A9-C9A9-036B425F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6A34C-0958-EDAC-214C-F7928336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392A6-0174-DE0B-A593-B9381F4E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3EF2D-5CE0-A262-AE8B-D4BEE7F9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093C-FF53-5D4B-8077-203D50C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AFAD-E5EE-6FDA-798F-529CE5ED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3B5F5-2C9B-1045-B021-22A4E932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38C3E-2FD4-7319-78C5-8584FDD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F99D0-0FD9-ED74-B19B-E9B62DE4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DAA07-BE81-ACD8-0644-E86A4CB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9701A-AFA4-8B57-B8F4-7F0DEF80A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3AE32-679B-11D3-C7A5-0B2E27C1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C009D-EA93-8A2A-4A74-0FFBA3C4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06C18-7FA8-5227-64FC-39DA47C0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B4824-9846-8E0C-3D30-C50C65B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C9AB-B468-1402-93F7-A7D7131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529F2-5B0D-12C1-072B-425045E4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498C4-6FB7-659E-B85F-303B01AE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87012-CC89-AC8A-01D5-E0FAE66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478C9-3918-F674-79D1-04CAA62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2096-FB09-88A0-E943-0911B57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E2407-1745-C6C6-C3C3-9C7E9C6F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A3D5C-B279-4DB9-3AA7-CFA90A9F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2EDD-6932-DAE9-9E61-0FD60362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2FBC6-3CC5-8D90-38F3-731FE378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8CFB-9592-CA9B-A152-EDA1CECD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F240-51CC-BEF0-F853-F4EF4572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36E50-C579-E92F-B29A-D1D07686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1576C-76C7-5FCF-93BB-1F1AFCF9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B1796-31B7-D543-0FB6-2030566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8F8C1-5E4E-C1D4-75E0-726164D6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4CDC-11C4-D4AF-57EE-0B5E2A07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A84E6-0FBA-EAE7-65C1-62156C97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04E61-5962-1317-9CE9-913F9348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DA872-2180-813B-58DA-7B6210DF4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8FE19-DC4C-199D-47AD-7A0CAE6E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9BFCD7-E703-D172-5DBD-3FF620F1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018D1-7F81-4DC0-CCDE-9D67900A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12086-0490-7EE4-D383-AD7CD464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0445-6F2A-9594-771E-B733FE2F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23052-3C27-B7F3-E189-6169B5A8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EC21A-850F-B422-20A3-4815B84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2980D-134B-B41C-987F-FE9D857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4B32B-FC2F-87BF-6F2B-4C9B4D26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8E0A7-0B1D-80A3-704C-5F33D80F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240E5-B36A-A6C8-458B-0845765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2BCA-ED17-E32B-6188-D339020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BF26E-FAF6-3F2F-F48F-3F70F507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E9C6B-102D-5AA8-B52F-B87F0546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B167F-D84A-D064-7E74-AA6D153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8CAFC-3828-9D64-36A4-C4CAF65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577C6-6D3B-5024-8815-C45F7C7A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6542-0E48-A3C9-D33C-A3B628D4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13E4C-97C7-4D85-A301-F5FDD645C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4E44D-BA40-29F5-108E-3D6DEA60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2287C-5821-2A84-53E6-2C0ABD24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FE002-676C-9D97-8AE9-1D8FB14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1E0A9-397D-1CF6-4A9F-D31DBB5D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91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E0738-DE06-2574-6237-063C8252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408CD-E282-204E-075A-4B034648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F0FD8-0DA8-416D-586B-98BC07330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0781-1956-4C59-B54E-813887042B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F8342-64F3-FBBC-A676-ABEDA208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983E-2A09-2862-BA7E-0142085E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FAA8-FA09-40D5-B6BA-FF1167180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666" name="Picture 2" descr="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1360.北风兴起南风吹</dc:title>
  <dc:creator>Yihao Zhuo</dc:creator>
  <cp:lastModifiedBy>Yihao Zhuo</cp:lastModifiedBy>
  <cp:revision>1</cp:revision>
  <dcterms:created xsi:type="dcterms:W3CDTF">2024-03-10T22:31:55Z</dcterms:created>
  <dcterms:modified xsi:type="dcterms:W3CDTF">2024-03-10T22:31:55Z</dcterms:modified>
  <dc:description>
1360北风兴起南风吹来
北风阿兴起南风阿吹来吹在我的园内香气发出来
愿我良人进入进入我园内，吃他佳美果子佳美的果子</dc:description>
  <dc:subject>
1360bfxqnfcl
bfaxqnfaclczwdynxqfcl
ywlrjrjrwyn，ctjmgzjmdgz</dc:subject>
  <cp:version>1.1</cp:version>
  <dc:language>zh-CN</dc:language>
  <cp:keywords>投影</cp:keywords>
  <cp:category>投影</cp:category>
  <cp:contentStatus>索引完成</cp:contentStatus>
</cp:coreProperties>
</file>