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411C-0727-B75C-3492-D12EABDB5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8BC59-EF11-7033-5D99-4C1FFC73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B5335-321A-C582-3F3B-8CFA9B4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B83E2-2ECB-8FF6-07FA-CCF140B5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7CB2-E6CB-1945-0A59-6DAA90E5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5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2CA80-2196-8417-8746-72F10F4B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93CDD-393B-959C-9A7A-0F756405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0E422-DFB5-3F78-C79A-8F22AD14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EA42-466B-72BB-7007-34291AD8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381AE-1230-0F83-7797-3D2A87EC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3F5BC6-51E8-40DC-7D8B-2F78173C9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D8825-969C-70F5-2772-B2D8F3D25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728EC-F5DD-5AB9-DFB5-051551C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BD174-ED86-8322-576F-57E44E28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8131-913F-CFF8-A0E4-64F9D7F7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0C96D-3086-06BE-098D-5DC7BF4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EBA4-E2AB-06FF-FE93-E6D2C8CE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7C8E0-8DE9-0E64-361C-8D97E39F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BE55C-491B-AEB0-E7E9-980665C2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BF2F-BC40-6DC3-08A0-7A3BD05B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0DEA-7F85-7C50-0569-22CDAB90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C7BCC-AE9F-1E7C-BDAE-6261FA07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75550-C455-6136-A85D-1D9755FB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F7C36-0D18-0699-DA4B-BB398D5F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10E35-E5D7-B46E-F288-008DA8CE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4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CCDF-1FE2-558C-C0EA-32D410EB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C7BC3-B2EE-A6AA-1F2A-0ED6B5D3F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6D2E30-9D59-0866-CD63-489B5669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BD7B7-6681-6A17-3B53-A9223B57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05408-D6AA-A103-EC89-6527B2A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B4996-11E4-5E34-39FF-6F6F8B3F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A92B-31B8-71D8-E144-9D17A6E6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F1927-1EF5-7A67-8493-3E5A6277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64D4B-160F-A3F6-39B7-4729E464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1D1C7-741B-5B3B-4C52-8BCB35A92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1E258-4573-4147-41F3-8F1DA72B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428F1-EB2F-8DE1-C881-7640B93D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A3861-45BF-A386-2DC1-575167B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C82416-B36A-76FE-5CA3-8FCC7993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1E38-3A7E-4439-7C01-F72C423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B4D10-E9B4-4616-4B01-51C62E5E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7C142-AF97-A91B-7C49-F18CFCFD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20C9C-0C5F-8308-07AA-C40CA0A4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5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3855E-D07E-E3EF-800F-4F5CC665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A29FEC-DB6D-30C1-AC96-1E409FE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E7D7A-DD1E-7FE8-8398-9432058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1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11CC9-1E2A-3762-E71E-33FA2BC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71875-9D00-3100-6384-E8AAF8F3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3F729-0F2E-3286-DBF9-EC37FABF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E3C55-1163-C780-23D1-293CD686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58C05-FF56-2707-1D6C-494B22E7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DA919-65CE-5053-ECED-69D29EA5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29040-E90D-DBF8-9B15-0C73FBAB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47563-70D6-1191-1C09-AAAE66665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C9D6C-3646-7AD8-217F-33824393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5A735-78B0-853A-C25A-E8AED003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3EE72-A86A-030E-D4EB-C3F74D6E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ACEB1-1347-5505-27C8-AC4F4226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47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C3850-2D88-9FE2-A57C-B8AB1632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2188F-7CF1-C8FA-26D8-AFE344BE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FA760-D489-68C2-BF8A-8652C4C7C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F201-27EF-4D0E-899D-5C06B62540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70F06-1B69-36D9-A8D1-4DDFC0871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87BD7-6724-1C25-982E-020B03F2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2DFE-CCAD-4E9B-9EBA-0184245E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4690" name="Picture 2" descr="1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5715" name="Picture 3" descr="13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1361.从新得力</dc:title>
  <dc:creator>Yihao Zhuo</dc:creator>
  <cp:lastModifiedBy>Yihao Zhuo</cp:lastModifiedBy>
  <cp:revision>1</cp:revision>
  <dcterms:created xsi:type="dcterms:W3CDTF">2024-03-10T22:32:00Z</dcterms:created>
  <dcterms:modified xsi:type="dcterms:W3CDTF">2024-03-10T22:32:00Z</dcterms:modified>
  <dc:description>
1361从新得力
雅各啊你为何说：我的道路
向耶和华隐藏以色列啊
你为何言：我的冤屈神并不查间
你岂不普知道公你岂不曾听见么
永生的神耶和华创造地极的主，
并不疲乏，也不闲倦，池的智慧无法测度
1361从新得力
疲乏的池赐能力软弱的池加力量
就是少年人也要疲乏困倦强壮的也必
全然跌倒但那等候耶和坐的，
必从新得力，必从新得力
他们必如鹰展翅上腾他们奔跑
却不因倦行走却不疲之</dc:description>
  <dc:subject>
1361cxdl
yganwhs：wddl
xyhhycysla
nwhy：wdyqsbbcj
nqbpzdgnqbctjm
ysdsyhhczdjdz，
bbpf，ybxj，cdzhwfcd
1361cxdl
pfdccnlrrdcjll
jssnryypfkjqzdyb
qrdddndhyhzd，
bcxdl，bcxdl
tmbryzcsttmbp
qbyjxzqbpz</dc:subject>
  <cp:version>1.1</cp:version>
  <dc:language>zh-CN</dc:language>
  <cp:keywords>投影</cp:keywords>
  <cp:category>投影</cp:category>
  <cp:contentStatus>索引完成</cp:contentStatus>
</cp:coreProperties>
</file>