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C8137-7DA0-49C3-7FBD-B4747FD2B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3D62DC-A348-BE85-8A1A-CE280C2E1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B279B-06C2-E6C8-2F8B-395D98D2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869-580A-4F91-B380-602DA525E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EA041-389C-4D6A-1EBF-612F93EC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26578-D46C-6207-3931-7F1FE214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2A1-7779-47E5-9341-4A1E6925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522CD-4983-F244-78DC-86155AE3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32881-07D3-2046-5864-B68B9B361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89F80-CEA0-8019-CF5C-BD42C00A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869-580A-4F91-B380-602DA525E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6F0C9-089E-9B02-FF09-70381CE2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14DF3-9A9B-9172-4668-25B63E1A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2A1-7779-47E5-9341-4A1E6925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3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4AB011-DB30-286E-9C59-24D241C2E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E41F40-2E91-1018-CAE7-42E37DB30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716F4-5BD1-51F5-FC3F-7AC9871F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869-580A-4F91-B380-602DA525E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57419-BE88-C1B3-50F5-5A4C54F3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71074-F367-92E9-8F81-407FC54C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2A1-7779-47E5-9341-4A1E6925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5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31103-90E9-A4B6-1571-A5DBA443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97996-35CD-BF2C-74EA-B556C8EA9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E07F6-F5F5-ED8B-1766-C177083A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869-580A-4F91-B380-602DA525E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1FE4D-6DAD-84C1-6C10-85CDF756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234D4-9197-EFB0-C11D-FB0E953A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2A1-7779-47E5-9341-4A1E6925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0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BED0A-4E77-35C3-3830-B46EAC10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E97B9-701E-CB68-EC3C-450853723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A4568-0F8F-2DEC-E32F-A176E045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869-580A-4F91-B380-602DA525E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3B3DC-E397-82B7-E162-80649BDC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3D8C2-77CA-B609-EDB5-95F9DAE4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2A1-7779-47E5-9341-4A1E6925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2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1EBE8-BB06-15D6-D623-C309E608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BD0D9-B8B9-18F2-560F-9ABF106F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71DD8-0A56-F428-030D-BEA3A2A67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8B1A5-78FF-48D9-9240-86B5523A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869-580A-4F91-B380-602DA525E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DD87D-0C6B-E284-7968-C66327EC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9B20D-A6E0-B375-8648-E0E0B89E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2A1-7779-47E5-9341-4A1E6925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7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8CA5A-C56E-3DE3-6F54-C94FD110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751FB6-E5B0-2D45-6678-E84EA1C9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7C298-A32B-2032-3954-1A9B29BFD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E478AD-B473-69F6-233E-F426844B3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BEB2B4-531F-B59F-24F9-925AC1BD1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884A83-B5A1-1275-86CA-33D4344D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869-580A-4F91-B380-602DA525E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43CBC4-A452-36CC-3199-6C9517DC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7EB76E-9397-3BC5-487F-C71A2DF1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2A1-7779-47E5-9341-4A1E6925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9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E882-C7AA-0B42-0802-7698DF9A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93FFD9-E411-8F34-9015-D3802E8A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869-580A-4F91-B380-602DA525E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67806F-12FA-9F44-B663-0E676609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CD60BB-7F2B-8064-D9B1-EC94FAE3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2A1-7779-47E5-9341-4A1E6925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7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F3C9EA-2EA1-F745-2C3A-2F7EB633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869-580A-4F91-B380-602DA525E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7CE853-0015-0F46-402B-A3D7B457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D84AE6-A929-2E25-779C-539F92FA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2A1-7779-47E5-9341-4A1E6925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8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0F3C8-290C-B1CB-CB6C-CD9C5575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66F26-63D6-C095-ACE2-073E5343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4D615-C630-6614-5D91-3587A7DA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DDC62-D16B-ADA4-CDF7-C8A3F61D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869-580A-4F91-B380-602DA525E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5C4B4-64BF-0328-6326-1DED1D05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27B79-B48B-B6AD-8FB8-E7150AD1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2A1-7779-47E5-9341-4A1E6925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40F6C-7D68-B298-A40A-C96060E1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0932FE-98A3-762F-76EE-B7FF71F57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95B30-015F-BF90-75B7-72A804FF3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91444-8004-10D2-EB9A-5B65BDEF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869-580A-4F91-B380-602DA525E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2F1D05-5DCA-4CAD-8000-58DB7748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3AABD3-F628-8A1A-21FD-FD8C0211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C2A1-7779-47E5-9341-4A1E6925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751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5A2B4C-7E0A-3810-D392-E1158D36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21F0F-9340-B633-0571-CBF8AD847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46B9C-CA69-7E98-BC3C-D7887CEF4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64869-580A-4F91-B380-602DA525E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11764-E882-1497-C67A-7E6B16BBC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4716E-5D55-12AB-40E8-3A950933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C2A1-7779-47E5-9341-4A1E6925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1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5714" name="Picture 2" descr="13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1362.如鹰展翅上腾</dc:title>
  <dc:creator>Yihao Zhuo</dc:creator>
  <cp:lastModifiedBy>Yihao Zhuo</cp:lastModifiedBy>
  <cp:revision>1</cp:revision>
  <dcterms:created xsi:type="dcterms:W3CDTF">2024-03-10T22:32:04Z</dcterms:created>
  <dcterms:modified xsi:type="dcterms:W3CDTF">2024-03-10T22:32:04Z</dcterms:modified>
  <dc:description>
1362如鹰展翅上腾
疲乏的池赐能力，软弱的池加力量，就是
少年人也要疲乏困倦，强壮的也必全然跌倒
疲乏的池赐能力，软弱的池加力量，就是
少年人也要疲乏困倦强壮的也必全然跌倒但那
等侯耶和华的必重新得力他们必如鹰展翅上腾他们
奔跑却不因倦行走却不疲乏他们必如鹰展翅上腾</dc:description>
  <dc:subject>
1362ryzcst
pfdccnl，rrdcjll，js
snryypfkj，qzdybqrdd
pfdccnl，rrdcjll，js
snryypfkjqzdybqrdddn
dhyhhdbcxdltmbryzcsttm
bpqbyjxzqbpftmbryzcst</dc:subject>
  <cp:version>1.1</cp:version>
  <dc:language>zh-CN</dc:language>
  <cp:keywords>投影</cp:keywords>
  <cp:category>投影</cp:category>
  <cp:contentStatus>索引完成</cp:contentStatus>
</cp:coreProperties>
</file>