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EB3E8-F949-764B-BD9C-D4B9ABB06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EE911-CF1C-B97F-6B9D-CA622A6C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3CC81-FC02-173B-10BC-E4118381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5256F-5FA1-36C6-372A-9B9B1A3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2522E-E972-9959-0F84-6E2FF18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BEA7-D932-9AB4-CB20-79E5F95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1AC47-33A3-DEEE-4641-4E488248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EF30E-0E90-5164-67BF-9215360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A337F-B9EC-D222-C497-252FD402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2A8E6-631F-6D26-66A2-4A7CA79E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9E487-4720-6ADE-4F74-3D589EFF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CF83-826E-8406-DF17-A60FF2217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ECE4-761D-4432-0D55-5037897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08E49-8D22-C22C-5B68-D491E404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42829-913B-ECE3-CDFB-B88C7C9E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AE56-5FB0-C714-6DFD-E03AF7F3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8338A-B801-94E5-3B3B-03D5B7F8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14E7-1EB8-5671-FB7C-A545C94C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3E996-1A0D-2E1D-64A7-C8236D5E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C382-D388-A863-AB92-025AE75D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F857-9EA6-DCFC-8458-6C7A0A6B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99053-7989-AEFC-F415-5EFC9D42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4D090-02FE-DFA9-AEBA-DAC35C66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1F-5CB9-F94E-5B6F-C67D1723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CE6EF-2347-A7DD-895E-76E65ECC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DF06-C2C9-CB43-0071-C615C385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2E29A-D541-8F3F-241F-837149D93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AC0A7-0276-7FBE-0C8A-64B159DC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20589-2879-E8D9-8F69-8C795F6F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8C122-C63D-94DA-B007-BCACAAB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F760C-CBE0-AAA8-E349-7376C062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4D496-6591-3EC7-E0E8-3B44A2F4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551F7-248A-9354-2541-FF5710A1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57694-F175-E391-15F1-764298C9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FA5B8-256A-AAF5-A0AA-88F0F4B4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8B83C-F94D-7DAE-6F71-BCFB4EA8B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269CB-10F5-2CC8-494A-26FE4338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E010E-626E-3F81-0A4D-B79A68F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0F89E9-2B4A-0C47-6D06-3FF9F207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6A5CE-B6EB-A70A-63FC-093B2CBB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EFF01-A41E-9C7B-FB76-B1E0B03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30704-1816-84C2-0ABF-99912024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6B629-FA53-848D-00A2-768121B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06CE5-7DBF-0409-BD86-7CFB2E7B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33D738-8248-FFA8-3C31-BD5AA34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C64F8-7839-03AF-1BB0-336461A8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0968-93ED-9B7D-F6FA-92577D59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211CD-F03D-0F2A-8A63-E9770232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AA3E4-1ED7-216E-DEE3-10C12454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A32A8-7B56-E9E5-6FE6-3A052E46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5A995-D520-8E3F-FD8D-31671EB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FD7CF-69FC-6EE5-1937-C126E623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9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BB2C-4440-F97B-F2E4-480C6D8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FBEBF-859A-1777-6D42-92600B07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DE0D9-F40C-F406-12C9-F511A5C03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4A756-FF68-EBF2-271E-BBA547CE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B13AA-C96E-DA1F-99C5-C50DFFDB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E0E34-E8DD-7DE9-240F-E529225B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723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3C094-9742-E3EF-5D5F-F6226563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336C-62FD-7365-6543-845A2512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E4FA1-E772-3DEA-F57E-F6DA07E05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9CF-9B85-4C44-B178-D08C0B0C92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7D4D9-20FE-4761-517D-DB671AE7C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561EF-996B-FE0D-42B5-DA229E59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EDFA-2EB2-4D4D-A0DB-D74394BB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738" name="Picture 2" descr="1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1363.妇人焉能忘记</dc:title>
  <dc:creator>Yihao Zhuo</dc:creator>
  <cp:lastModifiedBy>Yihao Zhuo</cp:lastModifiedBy>
  <cp:revision>1</cp:revision>
  <dcterms:created xsi:type="dcterms:W3CDTF">2024-03-10T22:32:08Z</dcterms:created>
  <dcterms:modified xsi:type="dcterms:W3CDTF">2024-03-10T22:32:08Z</dcterms:modified>
  <dc:description>
1363妇人焉能忘记
妇人焉能忘记她吃奶的婴孩不怜恤她所生的儿子
即或有忘记的我却不忘记体即或有忘记的我却不忘记你</dc:description>
  <dc:subject>
1363frynwj
frynwjtcndyhblxtssdez
jhywjdwqbwjtjhywjdwqbwjn</dc:subject>
  <cp:version>1.1</cp:version>
  <dc:language>zh-CN</dc:language>
  <cp:keywords>投影</cp:keywords>
  <cp:category>投影</cp:category>
  <cp:contentStatus>索引完成</cp:contentStatus>
</cp:coreProperties>
</file>