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6BEA8-2BA9-DFD7-2475-F17927BEC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1FCE2B-3C39-E8DC-A0BE-6B2FD0617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47E93-CB21-34D4-DA4D-58E84580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939C-6B6B-40A6-9E40-32BF38431A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05B42-6A18-26C7-FF14-8B3E9A2F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B3025-13A8-C4EF-D9FE-8B29F821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466B-5ACE-4AA1-9E47-DA064A500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75656-53DC-C105-3715-0D3B8810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FFE0A-3B35-54D3-A945-DA372D11D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EE5E87-5771-1E04-C4C3-E04CD5D1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939C-6B6B-40A6-9E40-32BF38431A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5458F-EB79-9089-7955-91959621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BCC59-298C-49C6-507E-28036F4D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466B-5ACE-4AA1-9E47-DA064A500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60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325178-CCC0-4B21-39D3-E32C7365B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BE61EB-2E3E-A0C1-1C33-2C92F8601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4462F-82C3-2874-F0FF-9F308AF3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939C-6B6B-40A6-9E40-32BF38431A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F9D98-9FD7-3A08-9B22-DE2D13B0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1DEBC-B065-2068-EBAA-3CED576E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466B-5ACE-4AA1-9E47-DA064A500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07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B47A7-173D-FD55-397E-77E3F1E4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2B0F6-7907-FCE5-22C0-728D901AE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A6959-A22D-4956-409C-621C780C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939C-6B6B-40A6-9E40-32BF38431A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69B0D-6014-FDBF-82F1-28984C24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15C8E-AF0B-3DDC-1BB2-EAC063DC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466B-5ACE-4AA1-9E47-DA064A500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06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C2B11-255B-E620-CCE4-5BFD32B6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A73EE5-8FC0-43CB-4D54-EAEF1CC70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F3E98-A48D-49F3-8277-4DA084DE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939C-6B6B-40A6-9E40-32BF38431A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7BBA4-CBDE-DA87-03C7-BB07F53E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A3648-4421-8FA9-A24F-F8B0C8C4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466B-5ACE-4AA1-9E47-DA064A500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23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3BE74-C0DF-5481-5403-B5010661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3A9FA-423A-91B1-7B5C-DABB63882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79DF39-FC89-0E42-409B-03E87C884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2E2E41-A033-A303-064F-F1BF8107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939C-6B6B-40A6-9E40-32BF38431A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843FB8-712E-B61A-72B4-A68597A2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3E3572-1444-2CDD-95FF-0BAC165D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466B-5ACE-4AA1-9E47-DA064A500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0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54AF7-7062-75A5-6CEE-17F4DB1D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C611CC-2218-D269-3978-4CDE74BBA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70F63-4C0E-DE48-94D5-C4EBAED45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DB6F06-CCEE-3433-DE80-47C5F6740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2020C4-7732-B1D1-E72B-D593E3D62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8B1E06-9089-1AEF-16A4-71348F27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939C-6B6B-40A6-9E40-32BF38431A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1D6D8F-D24C-C3B4-A14F-25D72421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67FC9B-B99D-D8FF-D42F-F500CF7F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466B-5ACE-4AA1-9E47-DA064A500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52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5254C-5776-6785-F38C-83F9E899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8104B1-4099-4343-6247-62A968AC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939C-6B6B-40A6-9E40-32BF38431A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C11EB3-3B72-C553-2AEB-1A2D05BC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236F30-ECAC-C22C-6380-8B326AF2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466B-5ACE-4AA1-9E47-DA064A500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15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E0F6B5-6A98-8BBE-21FF-4931BA93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939C-6B6B-40A6-9E40-32BF38431A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13CC99-FFD7-6B13-A0F2-BA8865DE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B560C4-B941-1724-D0A9-E700BDA7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466B-5ACE-4AA1-9E47-DA064A500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08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E9A04-E0AE-76BB-6A0B-6C4F78BE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88746-CB11-E0CC-637B-4168EA68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AFC763-4027-75C2-FD99-F8459E086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0339D-FFA6-C6C2-B3BF-03EFF4D3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939C-6B6B-40A6-9E40-32BF38431A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98509-D3E2-F934-7667-3EF3DE89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6E2110-6D3E-C035-E82F-09D54501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466B-5ACE-4AA1-9E47-DA064A500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46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AE16F-09D6-38D0-B267-90512128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FA4DB8-5575-3F73-3EDF-360151FEE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DC99D6-A6BC-5FE0-55F3-2218CDDE9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0C7649-8947-2C5A-2D51-CB5CDD19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939C-6B6B-40A6-9E40-32BF38431A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73A3A9-105A-F9E8-FE50-79653E69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88DF5C-F9FB-1C6A-9B9C-C4618472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466B-5ACE-4AA1-9E47-DA064A500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234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9EEB72-3494-6ABE-F7FA-1FEE68CF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E19163-A242-B999-7CC8-5ADC602D3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EEF33-8532-7D60-33C0-BC69A3C33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7939C-6B6B-40A6-9E40-32BF38431A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8EA09-9D48-E70F-51C6-3727006CA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ABE58-CF90-91E7-4F15-0D8B6D82A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3466B-5ACE-4AA1-9E47-DA064A500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63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7762" name="Picture 2" descr="13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1364.耶和华必时常引</dc:title>
  <dc:creator>Yihao Zhuo</dc:creator>
  <cp:lastModifiedBy>Yihao Zhuo</cp:lastModifiedBy>
  <cp:revision>1</cp:revision>
  <dcterms:created xsi:type="dcterms:W3CDTF">2024-03-10T22:32:13Z</dcterms:created>
  <dcterms:modified xsi:type="dcterms:W3CDTF">2024-03-10T22:32:13Z</dcterms:modified>
  <dc:description>
1364耶和华必时常引导
耶和华必时常引导你，耶和华必时常引导你，
在干早之地使你心满意足骨头强壮你
必像浇灌的园子又像水流不绝的泉源</dc:description>
  <dc:subject>
1364yhhbscyd
yhhbscydn，yhhbscydn，
zgzzdsnxmyzgtqzn
bxjgdyzyxslbjdqy</dc:subject>
  <cp:version>1.1</cp:version>
  <dc:language>zh-CN</dc:language>
  <cp:keywords>投影</cp:keywords>
  <cp:category>投影</cp:category>
  <cp:contentStatus>索引完成</cp:contentStatus>
</cp:coreProperties>
</file>