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8927-464B-B5A5-F516-750069408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194C5-C17D-137E-584D-12C70449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2D140-6758-3F19-0D6F-228EC30B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8E30A-23D1-D13E-A608-7897F0E2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F2622-3CC3-84BF-3C51-B0222901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3B0B-C0F9-F824-C582-401EB3EF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A1A35-0632-A5A1-246D-D8695B2EE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F7350-2F80-F99E-83D4-439686E5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00364-CE96-961F-84C1-594D0E5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C40E4-42A4-E3CB-893B-A867F89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1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D30C34-DBDE-2E5E-99C2-7C0842A66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894DB-D540-456C-4BE2-9E311BD2E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ED418-6213-297F-124C-432C6BA9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DF7D9-A05E-AF29-7CDE-2786DC97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4FCF1-F019-F709-17BF-70D4C53E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0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D2E3-D0A2-C59A-9444-4813452B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CB633-DE67-8A23-AF6A-BC8BFB0C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6E9C9-87C6-CCCA-6A22-D3124776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7CBBB-6BFC-5C79-3954-DC391E21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30E28-3D19-7356-0A17-63C98CA7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6D7E-C20E-E9F2-CEE5-43897116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DB3B1-2A80-C11A-344E-58BAB83F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09AB3-79DD-FEB5-2FF1-23A8C16C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5D8D5-9221-5425-E03F-E661E920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66F9-4EBB-4FC8-1BE6-456B0FC0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1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3F6BC-B0EC-D1A0-70D7-D09A1431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AA74D-132F-AC8C-FB7A-B53A8D59A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3AEB8-5764-FB25-660B-C9ED0B3BE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7E1AB-7FEA-6B85-369F-FE310DB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8DFE0-134B-B97D-7BD6-B8C0CACA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A082D-3359-4D0C-6B94-94196B5A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EBCB-E6FD-F7C0-5663-70CE96FA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2861D-2EA0-96EF-401A-B9B929B4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DDAB8B-B63A-93FF-D8A0-A915FF25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796315-385C-F8F6-D756-5D22DFABA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904AC-9EA2-BBF1-21FD-01B7EB21D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4B8FF-2344-EFD3-C5C1-FE7F95F6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BEF89E-C7DB-9F9D-4D27-D22C255D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1D2DA-7548-9F72-DFD6-0B577DDF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1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0973-F4B9-242A-D55A-8BF5AF79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F39B0-CBD3-6121-53A4-F5F0ABB2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CDF88F-3416-CCB7-55C1-E85DFF0B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E832D-6631-3114-428C-2AE90F54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982D90-32F5-E4E2-D1C4-E84DA810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4ABD5B-42D0-F5A9-7511-9A953513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D81E2-5832-39C1-59F8-31AEE742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8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E144-8376-D813-771E-20571B45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475B-DB62-A4AB-135B-505663DD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F312C-5544-AA55-6C30-349607FE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4CB6E-78CA-3640-29E7-97A02F01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62355-7DEC-1260-1F1F-FE51D530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CF974-7319-D193-5C54-A449082E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AA683-DD7A-0422-3256-4A7E773E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31667C-4213-165B-1C84-6E80174DE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DE1F6-7B11-FB2E-9B04-22A8DE9BD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5E939-D6E5-CEBD-C9DD-FC82D725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B96D5-1A8E-4C4B-C3EA-70968061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E5919-5B25-3DA3-71E7-115C0A16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934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BD0AD2-8032-3373-A2D2-35C6A535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1652A-9577-BA8F-7F9C-11CCB65D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DE77C-3038-F0CB-5408-B01CDF369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34AC-36EA-4437-A03E-8177146973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0ADA4-A9C6-26D4-F8D3-F6F70B2DA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FAD3A-1B53-E8A3-0D16-4FD960D50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D856-11BD-4934-A58F-4403720B9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6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786" name="Picture 2" descr="1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1365.耶和华向我们所</dc:title>
  <dc:creator>Yihao Zhuo</dc:creator>
  <cp:lastModifiedBy>Yihao Zhuo</cp:lastModifiedBy>
  <cp:revision>1</cp:revision>
  <dcterms:created xsi:type="dcterms:W3CDTF">2024-03-10T22:32:17Z</dcterms:created>
  <dcterms:modified xsi:type="dcterms:W3CDTF">2024-03-10T22:32:17Z</dcterms:modified>
  <dc:description>
1365耶和华向我们所怀的意念
耶和华向我们所怀的意念，是赐平安不是降灾难
耶和华向我们所怀的意念是赐平安不是隆灾难
池要让我们末后有指望有指望到永永远远
池要让我们末后有指望有指望到永水远远</dc:description>
  <dc:subject>
1365yhhxwmshdyn
yhhxwmshdyn，scpabsjzn
yhhxwmshdynscpabslzn
cyrwmmhyzwyzwdyyyy
cyrwmmhyzwyzwdysyy</dc:subject>
  <cp:version>1.1</cp:version>
  <dc:language>zh-CN</dc:language>
  <cp:keywords>投影</cp:keywords>
  <cp:category>投影</cp:category>
  <cp:contentStatus>索引完成</cp:contentStatus>
</cp:coreProperties>
</file>