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3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58A4B-720C-CD2B-9DCA-479DD4480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DC6511-5395-89CE-2294-A0D479136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8A7973-7633-3FC5-209D-57CB61E75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DC36-9BC2-4523-8E69-691F8B0469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F4BE67-B2C5-83E1-4ED4-D6F2FC45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63515-C714-9FCD-074B-2E547EDD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DA5-F6E7-4A3B-AE6F-69BB18978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59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73EE7-2F10-86DF-9E81-5F425E04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E34998-9510-D140-369C-D53BDE19B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82666-AEA1-BA60-14A4-C2EE0684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DC36-9BC2-4523-8E69-691F8B0469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CF774-E07B-D0BC-35E6-E5CF4AFF3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FDFC04-EDD9-15F7-87D6-B1B8EF0BD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DA5-F6E7-4A3B-AE6F-69BB18978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47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9A7CCC-5A8B-F461-1903-2CED4D35C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8F7052-A853-0CBD-E9F4-F2E7E098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4BDA63-9632-B2DB-A9ED-B1FD9DA17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DC36-9BC2-4523-8E69-691F8B0469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A25D29-0688-C1F2-C1DE-FC0D324E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86251A-25F6-D6B1-8B42-F824A4CE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DA5-F6E7-4A3B-AE6F-69BB18978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78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D0BFA-E558-D28F-967F-E0725A1F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83BC2C-50F6-8B70-966D-2EA71812E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914CB6-24AA-82D9-1E3C-EBE4FDB4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DC36-9BC2-4523-8E69-691F8B0469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F991DB-A1F7-0611-BD06-333D9738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193024-7021-0947-17CD-568E928F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DA5-F6E7-4A3B-AE6F-69BB18978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3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8FBE1-60D6-7F19-1493-ECAC38F1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573288-210B-9025-8791-2C871A173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51823E-66E6-69C0-585B-90D0A9CD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DC36-9BC2-4523-8E69-691F8B0469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10CAF3-6814-ED1B-EF81-E186E6D7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91DA55-5095-487A-85E5-27F635E6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DA5-F6E7-4A3B-AE6F-69BB18978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91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7A5BA-A863-A514-7846-EBB54360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C8B99-D8CD-D108-6F97-BAD1DF597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9174B9-6B25-DF89-AA9F-E6ACD7E35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F9DF44-8359-E75B-0E2C-6A268A48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DC36-9BC2-4523-8E69-691F8B0469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63A065-5659-29C5-5074-7DD35C2DD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0DB968-F29A-F9B7-6641-5AFAECEB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DA5-F6E7-4A3B-AE6F-69BB18978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3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CB625-EEBF-223A-BED2-50C8BF721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05E5F2-F99D-F719-B0B3-CE3AF4A08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9D098A-2F17-4615-2ED9-27EA06F3D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785650-D197-7B2C-4403-C185E2449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60DC88-5689-E21F-4BB8-CB4BE9026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7E8A3A-6C7F-651E-930D-400BE6C3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DC36-9BC2-4523-8E69-691F8B0469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1EC74C-1693-8FCD-48A4-7DB8099F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BD31F3-676A-261E-3EAA-07DE14DA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DA5-F6E7-4A3B-AE6F-69BB18978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77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E65B6-DBE6-C2A5-9BCA-4C18D84F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7AD2AF-881B-9254-553C-127A39808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DC36-9BC2-4523-8E69-691F8B0469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CF5676-DC6E-375F-2021-D8507E1B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132C93-B3C0-A76D-DB94-9FE7682E7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DA5-F6E7-4A3B-AE6F-69BB18978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84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00E074-6558-C44C-0B1E-61F1AAD4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DC36-9BC2-4523-8E69-691F8B0469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1AD61F-A2D9-1A2E-5679-769BF5DB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50B81D-DBE1-4CB4-B2C8-5DC500D4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DA5-F6E7-4A3B-AE6F-69BB18978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78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6085B-F986-38A6-4B7E-33A833C6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5E4C5-7A0E-DC8A-CF60-83ADB899D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72499F-2F29-6985-06E8-23051A8D4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7B03B4-6588-F8AA-78A8-1613AA5D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DC36-9BC2-4523-8E69-691F8B0469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709D22-D853-9F85-269C-CED95FC51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507A0E-352E-DA8E-E48D-2BBB4CDC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DA5-F6E7-4A3B-AE6F-69BB18978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27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B6BD0-4E1E-DC98-A23B-91B3D32C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1652B3-B035-F44C-6687-A6FF1844C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F9928D-A7F6-8F0F-075A-A86DE5861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82BCCF-1083-F666-7FF0-D3E4484F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DC36-9BC2-4523-8E69-691F8B0469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80DFC2-2C48-29D8-EC12-CF21E415A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F76B05-E4FF-8285-0FF7-1CCE4FAD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DA5-F6E7-4A3B-AE6F-69BB18978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45961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00074C-CB11-054D-71DF-0A1578784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39B818-49F9-7AD1-3352-B359C3EE5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ADFDE-F955-DA78-57AB-1EF0E8177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CDC36-9BC2-4523-8E69-691F8B0469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5EAE6C-6DC9-C819-F465-A4E24FF2A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BEC583-D448-B06A-C14C-41E74A09A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78DA5-F6E7-4A3B-AE6F-69BB18978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12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9810" name="Picture 2" descr="13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1366.依靠耶和华</dc:title>
  <dc:creator>Yihao Zhuo</dc:creator>
  <cp:lastModifiedBy>Yihao Zhuo</cp:lastModifiedBy>
  <cp:revision>1</cp:revision>
  <dcterms:created xsi:type="dcterms:W3CDTF">2024-03-10T22:32:21Z</dcterms:created>
  <dcterms:modified xsi:type="dcterms:W3CDTF">2024-03-10T22:32:21Z</dcterms:modified>
  <dc:description>
1366依靠耶和化
上使心花物都秘保批装券在能设医呢摄水和率
王北金察人便品楼金人布擀区集童修型品套爵：
古席汇事的结抡热租菲不我正得的
海俊仍岭擀集天音告精：
上国国结果石生孙办都区斋工化桥卖费服另盆果公大</dc:description>
  <dc:subject>
1366ykyhh
ssxhwdmbpzqznsynsshl
wbjcrbpljrbgqjtxxptj：
gxhsdjlrzfbwzdd
hjrlgjtygj：
sggjgsssbdqzghqmfflpggd</dc:subject>
  <cp:version>1.1</cp:version>
  <dc:language>zh-CN</dc:language>
  <cp:keywords>投影</cp:keywords>
  <cp:category>投影</cp:category>
  <cp:contentStatus>索引完成</cp:contentStatus>
</cp:coreProperties>
</file>