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45320-39D3-DDF8-76C2-5A32D7E6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4622C8-BE98-2A96-BB66-2E328A84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500C2-A011-93F7-1EFF-DFA815B3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19532-91CE-C8E0-BBCD-1F3C60DE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F03F2-82E4-0C23-0974-61AD2FE2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9FF98-AE5F-2859-FA81-F08A30F1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FBC689-0216-5BA5-0EE5-59474FBC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E9BA2-7847-A32E-7945-6E28C45C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92189-1195-7E9E-CCB4-08F90BC5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32380-9CD2-D959-6ED1-0F40E312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9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B4DC41-1CEA-9CA4-670A-2B249001F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AD9AFF-EA2F-4EE0-D603-3215EE78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32A8C-5248-7BAD-0BA0-829B9E08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9B404-EAF4-723B-B821-24C40F78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242B1-FD80-8C0B-55DB-F95BA364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12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6CDB-F9BD-A3C3-6D18-AD6ECFF3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5E072-26E8-34FC-895B-7CB2E17D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B84FC-7681-554D-391D-C7CE0786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BFB91-49B8-7CD0-4D24-9D98AD58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5CAFE-77EC-F147-A426-1AB03143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5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B89F9-D4B8-1D4C-344F-0CB50F2D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6A10EC-B0D8-76AF-0DDD-1C61208BC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8FBC7-495C-547C-9CA1-7EAB2B05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06024-C653-3480-582F-A2DE5BAE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5CE55-D6E8-A9FB-1200-419DE50D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25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DE6AA-0AAA-553B-BBBA-509A74C9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422FE-CCDF-4CA3-C3D0-FB9754194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58E6E0-30A5-1D75-BDAD-04C8D87F0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F2889B-468F-C882-725D-27877CD3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33F5E2-93D8-7ED1-8642-594671C9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07564-F7E4-88C4-CD34-AE4C43E8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8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7A26A-EB05-DFCB-2672-6254DD90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680647-1EFC-0CA3-56D1-6F33FFF7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D68232-D5AD-1D93-09B6-3155ADCBE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A3673D-0BD2-7072-CA4E-52BEFF45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9D3C2D-0E0D-55BE-556B-AA362DA14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99C8BC-5637-E835-08D1-4B8E4F30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240A02-E393-C1A9-896C-61438B87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A42337-D6ED-74BA-B16E-A7D1F167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1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BFC20-2327-2035-2DA4-9D88DB07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3B44FB-E966-EEBC-2FB7-32C3D85A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3BB886-688A-7E08-823A-863F5346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0E9045-7D2C-F907-8253-94047A60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614646-7F5F-F5EB-6124-34B7DC72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60518A-9E16-9C74-6493-C6E3AA74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F27A9-F78F-71B8-1D0F-890CD509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4F650-C358-0D14-571D-5F6C4CC4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80293-467F-B536-3C8E-B205229AE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6FC129-F890-C78E-56F8-A0ECD37B4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F8BD6-742C-6091-EF42-4819FD1D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82E6B4-57B7-3924-BBF6-38E06A27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13F3E6-C6E5-FD93-238B-61C14519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39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4E6B8-9758-AC73-5B44-6D6626BC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8D61BD-F02B-0BD3-81E4-CAA376055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A23BE2-468C-F600-42BA-03696A811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06A52-E206-6BB0-9969-F379730C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6547C-9ADE-E448-187F-446CAF5A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FE1F8E-D430-E50C-9D00-4BEEB49B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56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5B4C70-BF64-13B4-AD25-B90A1607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6EEC3-4DE5-3714-4DE8-4DF8C20CE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19C90-4BFA-38AC-FC00-2F3B474DA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9D992-AD4D-9605-E96B-DBDA16E75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E8FDE-D246-BAD6-4D1D-934ECACC7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0834" name="Picture 2" descr="13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"/>
            <a:ext cx="90535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1367.主爱不变</dc:title>
  <dc:creator>Yihao Zhuo</dc:creator>
  <cp:lastModifiedBy>Yihao Zhuo</cp:lastModifiedBy>
  <cp:revision>1</cp:revision>
  <dcterms:created xsi:type="dcterms:W3CDTF">2024-03-10T22:32:26Z</dcterms:created>
  <dcterms:modified xsi:type="dcterms:W3CDTF">2024-03-10T22:32:26Z</dcterms:modified>
  <dc:description>
1367主爱不变
大山可以都开小山可以迁移，任主的慈爱永不离开你
大山可以挪开，小山可以迁移，但主的慈爱永不离开你</dc:description>
  <dc:subject>
1367zabb
dskydkxskyqy，rzdcayblkn
dskynk，xskyqy，dzdcayblkn</dc:subject>
  <cp:version>1.1</cp:version>
  <dc:language>zh-CN</dc:language>
  <cp:keywords>投影</cp:keywords>
  <cp:category>投影</cp:category>
  <cp:contentStatus>索引完成</cp:contentStatus>
</cp:coreProperties>
</file>