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9A8A5-8027-3BC5-136D-FDF2768FD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570674-5841-5E68-CD80-22E935926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FD214-7EE6-1827-8928-5DA894AA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2DAA2-B17E-04BF-F219-BF97E09D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5E5EA-BAB7-488D-584E-7998409C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4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74482-72AE-069B-4003-DB2B5FE7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D1683B-38B6-6E80-90DB-3F980C143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31245-4321-A82F-2FDA-490D96B8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0FBF0-285B-E6F0-B3BE-5457BD46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39B2F-C947-1A58-4AD4-EA1C78BA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1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5E6B72-7E52-4FA6-FDD4-EB77F1439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E4B6F-75A7-EA13-C4E1-482ED5463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2C18A-9A01-B699-5449-A58B9D0C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D84C7-7211-C712-A94A-CD5D40F4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A3F8E-BA38-6ECB-2EF5-8D8C2C74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6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CD9B1-C649-1DE9-4A7E-95D0A67D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FF9F8-E702-64E3-18DC-19E98D84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4A204-EB32-C976-7A57-A308B7E2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152AA-B6D7-AF3C-9C82-57C0032B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BE315-6334-C910-2676-E7B3E876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AE118-CA51-83E0-8C13-E74C1B38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6ACD7-D9F2-CE78-7CED-F1FC0D822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59FD0-98CF-18F8-4485-B23023B9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8DBA4-0888-1B67-FB2B-7B62D1BE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0FFD5-7CE0-46D5-DD44-F3C5D655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2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C5BAC-B81A-9114-FBA8-799F6DEC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99015-148C-7962-C97A-461A3332C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2A6D-A3D6-789D-0DEB-F948DAC66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F4ACC-C878-C669-BA57-8730A1C2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2D9A91-0AD2-6D95-C532-9537931B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3F24D1-F74C-0DDF-B0F5-D2A21403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9FE67-B90F-A004-09DB-033E37CE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3CEFD-30AD-7288-3034-05677569F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45C728-D711-05E4-A234-8DEEA3464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34B0B9-7DD8-F121-ED88-F4F135EC3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387554-9CE5-AE52-E651-4E1A7F900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F69FFE-4CF2-AF18-0F22-343B3E0D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0BC6E0-64C6-993B-E62F-BD3E4540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53AF6C-F3F2-A85C-88CB-B63856B2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E6E1E-E45C-6D44-DB07-73CE8CD4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BDF0E-FBAE-2D92-02C2-0C2046B4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E769BE-3644-D747-FD06-C6D3CCEB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A47E54-09AD-B60F-BD3F-E17DDE5B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0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32FF5F-2FA0-4D16-527E-5A88C21A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300939-0DBA-9D77-A45C-22608410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1DBDEF-DF37-8C13-C000-F3994479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5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97CFD-CBC4-4500-AAA6-7D6B64E9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769C0-C578-C22D-641C-F218ACAF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0D2FB-7EB8-192F-B124-918106C30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FD4AB-7549-6D55-EA21-368E49C1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D12671-D4ED-8940-6AE8-A48B933F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74B05-0762-93A4-3C37-CBD871DA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4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8BD69-29FD-41C7-5B7B-6E39D1EB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E4A35E-5D8C-D0C2-C74D-3DF8024C9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F3EB9-2DE3-2463-F8A5-D1E51B460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E97A1-DB83-A29A-0EF6-B6448C6B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230ECA-A66D-22C7-49C6-8C469361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D859C1-A2E4-04A0-C98D-1222A8F6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598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7A77A7-5ADA-6257-ABFE-F7580D40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B257F-E246-7BA1-677D-C421162C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F3E83-57CC-FA7E-C6E0-613473C76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E5802-EB3D-4762-82AF-45AB49AFF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7855F-5319-2380-3E1D-C56D692EC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95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4930" name="Picture 2" descr="13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1371.来吧！让我登耶</dc:title>
  <dc:creator>Yihao Zhuo</dc:creator>
  <cp:lastModifiedBy>Yihao Zhuo</cp:lastModifiedBy>
  <cp:revision>1</cp:revision>
  <dcterms:created xsi:type="dcterms:W3CDTF">2024-03-10T22:32:43Z</dcterms:created>
  <dcterms:modified xsi:type="dcterms:W3CDTF">2024-03-10T22:32:43Z</dcterms:modified>
  <dc:description>
1371来吧让我们登耶和华的山
来吧让我们登耶和华的山，奔向我们神的圣殿，
主必将袖的道教训我们我们也要行池的路因为训
1海必出于锡安，主的言语必出于耶路撒冷
2将刀打成型头把枪打成镰刀他们
1在列国中施行审判池也要断定是非
2不再举刀互相攻击，也不再学习战事
1-2来吧让我们登耶和华的山奔向我们神的圣殿，
1-2主必将池的道教训我们我们也要行礼的路他们要</dc:description>
  <dc:subject>
1371lbrwmdyhhds
lbrwmdyhhds，bxwmsdsd，
zbjxddjxwmwmyyxcdlywx
1hbcyxa，zdyybcyylsl
2jddcxtbqdcldtm
1zlgzsxspcyyddsf
2bzjdhxgj，ybzxxzs
1-2lbrwmdyhhdsbxwmsdsd，
1-2zbjcddjxwmwmyyxldltmy</dc:subject>
  <cp:version>1.1</cp:version>
  <dc:language>zh-CN</dc:language>
  <cp:keywords>投影</cp:keywords>
  <cp:category>投影</cp:category>
  <cp:contentStatus>索引完成</cp:contentStatus>
</cp:coreProperties>
</file>