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1D67D-ACD8-E434-6617-CF59D7714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C6D42-E943-610A-8B29-F42949C0D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7ABCD-2ADF-7093-2C97-D7C21B4E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26D35-9C4A-AABF-B1DF-00CEC519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1C361-C102-6B8E-9BA6-0ED78C32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4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8CD48-21CC-45AB-941C-542516CD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BF9702-A41E-8451-5C08-CFFEBEF60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5864B-14EE-9DCD-5900-808300CF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A7042-F2EC-8E97-3AC4-A559EEB2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D810A-5EBE-4970-411A-4A0E9DD4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8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320D2B-3225-0529-38B7-8E678F6B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D9C71-16A5-9233-C20C-D3217EFF6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15871-3364-B6E9-05A5-B44DFD09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285C7-4F91-3B9E-0393-4C58D3B4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D008E-D233-BBBC-9AEF-57CF1191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2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A3D50-7000-2409-F9A0-2638E37C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A94A4-7FF7-90C9-CE93-2B851584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E723B-07EE-A23E-282C-84491787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B0701-DDE5-5518-5D30-6E959E45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3A922-A2C1-354B-E53B-A6771914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5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4D4E5-0F6B-259F-B084-B2B42E7C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EBF5E-3498-44B9-4142-9BEC65FB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AE85D-DB8A-D68A-C008-47FCAE49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08052-A248-FE3E-B1BF-5C5E163C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23521-B34B-0B36-2CE4-70E3D217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4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AE8FD-66AA-4D9A-87DA-1C7DB47F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C894F-455D-9173-71F0-40A63181F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8BCFF4-3786-FCC1-83A3-E9650F434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6161F-72F7-B30F-E648-D3CB7526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D53BE-A9CC-1775-84F0-696363B2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FF25B-D5B2-C66C-E2F5-25E51D4E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3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567EE-1B31-CD4F-7741-239F8B50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CEFB3-A1C8-DAF4-67C4-CF9E9F0F0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1467EA-45D9-2909-6D96-6E081E24B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54B31-FC8C-291C-C0D6-36688C5B9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9DE418-A457-C9B4-496A-9F6B0DB21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C0902C-391C-AF86-63BA-80AD076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6BC866-290C-2A17-E6BC-B13ABD67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05923C-548B-7C04-33C1-DD01E854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AD5C8-FA41-B8BB-0A11-AB5C3B5A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31FCB2-6FF1-DD27-D186-780206D5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E5FC03-48FE-F230-FD05-FC783264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435B6-7BA6-B164-C406-962FA9E2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1653CF-6223-C835-3601-F00FA52B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9E0D3C-7B34-BC3E-BEE0-958CC53F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0D3239-230E-D1D1-89C6-577344B5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54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157B2-4499-5FCA-F258-B4C15DB9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606FC-8953-7E03-C45A-C0733C60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D03679-4549-E0A8-5D07-EB5C1BF47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1AFA6-26C6-458F-4AF5-33FC4802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644A2-CFAE-B177-D90A-E4A0DADD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3C086-6DA9-9FC8-B649-E487940D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9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CFEAC-7F4C-81BF-5247-07C52034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2181BC-E3A7-08A4-D670-4A60012F9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D4229-752B-F0E0-BF9E-93C90C67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8AAEE0-233C-D68E-FF94-BC342B26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76EBFE-8699-2680-966E-674583F9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7B861-7474-2998-8A90-B4AB9095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931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153598-F785-6F7C-41F6-41789E73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75EA41-98D0-0A5F-35CA-73753DAD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81FE6-F974-CC3B-30EC-A09DBAF2B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FC5E-C901-4592-B5C0-F76F018E0F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A7DE4-46B0-C9D0-89AE-15A4592B2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9F526-0B42-765F-41A6-C3F8E501D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476B-C67B-4E98-99C7-B2D5F830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8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5954" name="Picture 2" descr="13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6979" name="Picture 3" descr="13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1372.我要仰望耶和华</dc:title>
  <dc:creator>Yihao Zhuo</dc:creator>
  <cp:lastModifiedBy>Yihao Zhuo</cp:lastModifiedBy>
  <cp:revision>1</cp:revision>
  <dcterms:created xsi:type="dcterms:W3CDTF">2024-03-10T22:32:47Z</dcterms:created>
  <dcterms:modified xsi:type="dcterms:W3CDTF">2024-03-10T22:32:48Z</dcterms:modified>
  <dc:description>
1372我要仰望耶和华司
1我要体望耶和华要等侯那救我的神
1我要仰望耶和华我的神必应允我
1我的仇敌啊，不要向我夸耀我虽跌倒却要起来心
1我的仇敌啊不要向我夸耀我在黑暗中神作我的光
1池必领我到光明中我必得见袍的公义
1池必领我到光明中我必得见社的公义司
1372我要仰望耶和华司
2我要体望耶和华我要等侯我的上帝
2我要仰望耶和华我的主要应允我
2我的对敌啊，不用向我夸口我有跌倒要再起来心
2我的对敌啊不用向我夸口我在黑暗中池作我的光
2池要导我到光明中我要看见社的公义
2池要导我到光明中我要看见礼的</dc:description>
  <dc:subject>
1372wyywyhhs
1wytwyhhydhnjwds
1wyywyhhwdsbyyw
1wdcda，byxwkywsddqyqlx
1wdcdabyxwkywzhazszwdg
1cblwdgmzwbdjpdgy
1cblwdgmzwbdjsdgys
1372wyywyhhs
2wytwyhhwydhwdsd
2wyywyhhwdzyyyw
2wddda，byxwkkwyddyzqlx
2wdddabyxwkkwzhazczwdg
2cydwdgmzwykjsdgy
2cydwdgmzwykjld</dc:subject>
  <cp:version>1.1</cp:version>
  <dc:language>zh-CN</dc:language>
  <cp:keywords>投影</cp:keywords>
  <cp:category>投影</cp:category>
  <cp:contentStatus>索引完成</cp:contentStatus>
</cp:coreProperties>
</file>