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3256C-2BA3-B381-BDFE-1928CBBA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A9A28-24C8-9030-ED96-25C050608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CA38-0DBD-F275-FF2E-0AEE92BA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45A3A-7A27-AAB3-BC85-2E17432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3983D-A687-EBB0-749A-467D96B5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1D437-2F6C-82B1-D63D-FE2BF8B5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FC30B-B966-FBE5-71AF-5F41DC52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5ABB5-D8B1-1B79-38EE-E1ED9BC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50338-9B0E-0881-C35E-660FCA6C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FBA8B-BCB4-DCAB-A226-456FC5FE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3124B-E498-2CD9-A978-9D5CF92A2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8074D-1DA5-ED68-6B17-8F0B736D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D03F2-433D-1BBA-4DC0-FEF4EAEC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72829-CAE5-5373-D025-F03B1207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0A064-07CA-865D-19F3-02883AE7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1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2CF8-FB03-657B-B2D6-3CD5BAFF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C1CF6-6C91-0668-F796-8A9AB6B9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7CB5E-D626-FF4A-761C-136EF003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2E3BA-0431-C545-A8AC-2AEF31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0EAB4-427E-61EF-A98E-A2A53C7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9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1EFAB-593D-AB54-44E1-6DF7ABF9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74A4F-8924-B4FD-FEF7-7C6E23AED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042F8-DF9B-37DF-2FF9-AB3541C1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FF77E-6A77-A176-8D2D-10ECFAD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C5916-F743-AD78-1722-4725044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3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0ACA2-037E-46CC-79AC-45650EAD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F36E0-3DB9-77E8-C5A9-268812467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69C32-840A-41C8-22DC-A141E6C2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44D7E-86E1-D0B8-E131-7F35A9D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AD79A-ABE5-8699-BFA5-66CB94E7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CBBFA-3C68-F7A1-7F6A-752C9782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A259B-F51E-9502-2F72-9504EF18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8E571-AC94-5B58-E85B-149B6C0F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463FF-3A4F-90C5-1AA9-55B50229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B3D2EF-9B0D-6C80-60C1-25643663E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ACBBE9-4257-44D3-A91E-68F28A57F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763341-9708-0CEB-8626-474C153D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B2328-69AA-1037-D194-8F728A72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C4F2BC-6477-1ABD-D62E-E467DC8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0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D5AF-E12B-F8DE-99EE-AABE4B3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C703AF-22FA-285C-C036-6D6EA47D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51C28-4B73-DDAE-0ADB-019AFB12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DCF30-1866-E2CD-720F-FEC7D094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7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C1001-0E8D-AE14-FD25-B958EB6F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8473FB-83D3-F3FF-832B-C24A8FD1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C61F0-EB31-374E-237C-5EB6E20A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1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8E055-314A-BA86-D15B-574CF33B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C8DE5-572B-4F0A-0D13-10C24331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AF2FD-8351-F640-81D4-48401CC3D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F6056-DC5F-34C9-3C27-7833FE5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16892-ADC1-0373-3B5C-CDFCCC7A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B04EB-7D36-0BF5-631A-45D1E983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AE4B5-F561-9497-A2AF-E8FBC882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1D319-974D-260E-2B7E-8FAB18DC3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E93BB-D516-725F-BF04-49816BD5B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81625-36F2-69CC-95C7-622D757E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DD184-E835-F2FF-4E24-A69CB8EA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5013E-C516-F4C4-9354-0ED5A61B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587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7005E-ACF6-D139-AE9D-1C0A9269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BFCD8-6299-1DC3-5A02-CAC366CA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53C8B-4B76-A5D3-DBE1-96E71C4FD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A0E-A58B-4508-B51A-EBC91019B2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A5D51-DFA5-E4D7-42D5-BADE08561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BD77-5495-4CAF-5E46-DDAAC2EF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670D-7C2E-44C5-AFF6-79D9C9D53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002" name="Picture 2" descr="1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1374.不是依靠势力</dc:title>
  <dc:creator>Yihao Zhuo</dc:creator>
  <cp:lastModifiedBy>Yihao Zhuo</cp:lastModifiedBy>
  <cp:revision>1</cp:revision>
  <dcterms:created xsi:type="dcterms:W3CDTF">2024-03-10T22:32:56Z</dcterms:created>
  <dcterms:modified xsi:type="dcterms:W3CDTF">2024-03-10T22:32:57Z</dcterms:modified>
  <dc:description>
1374不是倚靠势力心
不是倚靠势力不是倚靠才能乃是倚靠神
的灵方能成事的灵方能成事</dc:description>
  <dc:subject>
1374bsykslx
bsykslbsykcnnsyks
dlfncsdlfncs</dc:subject>
  <cp:version>1.1</cp:version>
  <dc:language>zh-CN</dc:language>
  <cp:keywords>投影</cp:keywords>
  <cp:category>投影</cp:category>
  <cp:contentStatus>索引完成</cp:contentStatus>
</cp:coreProperties>
</file>