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94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4A74A3-5242-74B3-EC63-B9CA11A3BB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4610EFB-B730-2C48-5065-9F35643DDD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182C7F-8570-FE53-6157-D63EC15AF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54618-D4B2-4090-A52E-D0B24DBA2F3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B57CDC-7A93-8E81-434A-A7F9E24A1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6DD6DE-D1FC-E1AD-8AB1-6865460E4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4D57B-C4D4-4121-9EF3-CF7AA42575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6972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75A1E6-CE11-F62C-0AB8-20E4B3667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E31721B-D504-EE8A-3AFE-93D0F9F11E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078BEA-AA84-7148-72BE-7C94CCA36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54618-D4B2-4090-A52E-D0B24DBA2F3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61EA46-F56A-8A25-2DCF-2F44787E0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27E51D-7D79-CF98-D6B0-A79D96E21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4D57B-C4D4-4121-9EF3-CF7AA42575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241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D279FEA-E37D-6E20-7BAF-CB37CA3ECE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B30F9D7-1EF4-4C35-70F6-3611CEAB59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EE330D-2005-31C9-05FC-0EF8924E8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54618-D4B2-4090-A52E-D0B24DBA2F3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57AFAB-9151-8288-9C50-D1EE68E9A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7F27BB-DC03-50DD-8E18-6C6F75230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4D57B-C4D4-4121-9EF3-CF7AA42575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3961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EBB980-A2D6-EA97-1B09-B5A9AAF4C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EF594C-772A-9344-5F0B-2310CA5008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9F1DA7-06E3-F456-96C0-7443943AB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54618-D4B2-4090-A52E-D0B24DBA2F3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598288-8D2E-30AF-3A52-AA4C65150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466AB1-6D50-8D6F-8B58-D680A6D4E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4D57B-C4D4-4121-9EF3-CF7AA42575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0975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BEBFB2-B08F-FFAF-6C48-D909453DA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6C92272-0487-D585-1B3F-D483261866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898A3E-4738-4EB5-2677-01F71B32A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54618-D4B2-4090-A52E-D0B24DBA2F3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349ADC-DA12-AABC-A8A5-B4DA82B25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926A7B-EF26-ED99-DD43-A8C16CAAC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4D57B-C4D4-4121-9EF3-CF7AA42575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177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DF72FB-A510-AB01-57EB-46100FF63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6DACC1-415B-620F-9CA2-080866602C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C343B37-A779-B8C0-EEFC-8C2C5588A9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70DE5E9-43C1-6DDB-3001-DC627E2DA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54618-D4B2-4090-A52E-D0B24DBA2F3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1019AF8-1526-60C5-DFE3-426E90FBC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F7C7D1C-E934-1F4A-C5E6-95511875B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4D57B-C4D4-4121-9EF3-CF7AA42575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0089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1D36BA-78AC-0350-5EF5-52A7D7F3E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95E16E5-07F0-CF6A-9491-A67B41DB92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135C8BE-63A9-92A3-3378-1C49718777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939D9C2-AB34-A03C-6B36-E707200B13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202953B-11FE-05E9-35C3-C84488B07D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4BFC623-0C49-5491-3410-639931BE9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54618-D4B2-4090-A52E-D0B24DBA2F3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46BADEC-75BF-91B5-986B-841A411D9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E6FD24E-1624-D099-1BFD-E15022C42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4D57B-C4D4-4121-9EF3-CF7AA42575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0996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798632-AE33-27E7-09A5-EE9315345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2588107-FAE1-F0CF-BD2D-BD2979B2C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54618-D4B2-4090-A52E-D0B24DBA2F3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455E7EA-6086-1D48-96B4-505FF0BBF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9E2CC48-50D1-C4FD-4E0E-3CCEF3D42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4D57B-C4D4-4121-9EF3-CF7AA42575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3353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1893746-EC92-4A8D-7316-D38B1F7E5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54618-D4B2-4090-A52E-D0B24DBA2F3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C8F6DEE-E6D9-0565-A1B0-D5222BC97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8FD14D5-23B0-08C7-BEE1-D7112CC9A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4D57B-C4D4-4121-9EF3-CF7AA42575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730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251E87-7CC8-FCA3-6743-A30464266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FE392C-3091-D225-5952-3CE3C688B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DC1A47E-B0AE-95D9-5EBE-7C408AD159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592E53C-D718-82E6-372D-53D35E60C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54618-D4B2-4090-A52E-D0B24DBA2F3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95DAC92-9176-729F-0177-A185392A1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FC201A5-FADE-EB31-2D3C-748C299AB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4D57B-C4D4-4121-9EF3-CF7AA42575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562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1BEBAC-2195-B124-77B9-62EC538FF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FF9263C-B5C1-9697-6E8C-0A0D204F0B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F731EED-9ED9-EE95-2955-17D09394D4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040671A-9BF4-6CA9-9F7A-E09E4942E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54618-D4B2-4090-A52E-D0B24DBA2F3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9A11AA9-21B7-E0E7-2CD3-D60A90F1F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859669C-8FA3-7ED2-95E0-99C2DB98E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4D57B-C4D4-4121-9EF3-CF7AA42575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0228885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B3199EA-782D-D687-0B6A-F771D0C1B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2E044F6-F1B2-CD78-BD7E-13A9F8E0BC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08A99C-0766-D523-4E8B-C99B485AC0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554618-D4B2-4090-A52E-D0B24DBA2F3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324D81-29C8-C30F-31AA-0189CE164A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98F176-B42D-F192-791E-50E9D5C602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64D57B-C4D4-4121-9EF3-CF7AA42575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0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1074" name="Picture 2" descr="137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-6350"/>
            <a:ext cx="9124950" cy="682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1377.主祷文</dc:title>
  <dc:creator>Yihao Zhuo</dc:creator>
  <cp:lastModifiedBy>Yihao Zhuo</cp:lastModifiedBy>
  <cp:revision>1</cp:revision>
  <dcterms:created xsi:type="dcterms:W3CDTF">2024-03-10T22:33:08Z</dcterms:created>
  <dcterms:modified xsi:type="dcterms:W3CDTF">2024-03-10T22:33:08Z</dcterms:modified>
  <dc:description>
1377主祷文
我们在天上的父，愿人都尊祢的名为圣，
愿祢的国降临愿祢的旨意行在地上如同行在天上
我们日用的饮食今日赐给我们
免我们的债如同我们免了人的债不叫我们遇见
试探救我们脱离凶恶因为国度权
柄荣耀全是祢的直到永远阿们</dc:description>
  <dc:subject>
1377zdw
wmztsdf，yrdzmdmws，
ymdgjlymdzyxzdsrtxzts
wmrydysjrcgwm
mwmdzrtwmmlrdzbjwmyj
stjwmtlxeywgdq
bryqsmdzdyyam</dc:subject>
  <cp:version>1.1</cp:version>
  <dc:language>zh-CN</dc:language>
  <cp:keywords>投影</cp:keywords>
  <cp:category>投影</cp:category>
  <cp:contentStatus>索引完成</cp:contentStatus>
</cp:coreProperties>
</file>