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3ECEA-2A6D-60FC-BEBF-3782DA54A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A3EF7-27A6-D515-99FC-EC4ACA4F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645B2-A9CC-7E59-1DC8-20812275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4AA7E-5A8B-2258-5BE1-D8E122DE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31258-7459-4E4F-7111-3249CB26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F69-4F72-531F-218E-F5EB1A8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833C-6314-A454-6D84-BCE793523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5D12B-354B-B3AC-9A5D-054BEBEB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ACF11-7982-DD10-45D5-EFE43E7C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D2EF8-5964-A7F1-3CAE-470E7A26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A2CD57-2468-EC9F-2CD1-10496BB94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94B9F0-567D-6AAE-67B3-60CA5140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C39F1-D1C1-4348-1942-571A9D7E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25914-C8B4-88D3-9486-31AB86B2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13108-65CE-4590-24FC-04228165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7B7B-AF09-EB77-AF6D-0FA4431B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5AE2-B109-1A26-DBCF-349CDBAC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3340A-D3A1-B377-0413-66F0F5AC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64DA6-EAF9-35AF-2698-1F1DDB47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8E334-9103-FF76-57F5-21BD3B59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B4DC-85AD-8A57-FF3E-2EF68459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363D0-0BCB-CB9C-C9B7-381F2AE1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4D9E4-0E2B-E9B7-6BF4-4596D06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F2DE5-1CE8-94CC-F27C-9C52016F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38C8E-6B4B-F6E4-C83D-7908E82A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5DBCF-C0DF-026A-50D8-2E7E1A6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D5C3C-C0EC-E624-1F3D-585F1A41A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9D249-C047-374B-8AFF-1A22D2B7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19F14-E33A-59E1-8882-C818A57D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049B5-5AEB-39E2-31DC-61C24A97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2BDB-AE88-DCF8-A528-9CBDF55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3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DFD66-0B23-9FC5-9CE3-44D3860F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E0E29-8E79-5123-F862-424DFE43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24791-3A63-2539-58FD-91C16859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BC8CD-A1EC-6973-6DCF-A5D843C49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369D86-E8F9-0CE2-63B0-58FB47BD8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68F4F1-A397-7453-6D7F-754057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18FAC0-C585-59BE-D94A-EDBD3048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93C04-5E5D-5E2C-7A68-120793A4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B1D37-B272-CEC9-EF3B-4AF6A05A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788801-04DE-AC7D-9B3A-813ACABF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99F35A-9381-FC40-223F-C217742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D9D63D-0454-3DD1-CCD8-B327B0D9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DCF443-80B7-8C7C-D3EE-CA3659D3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7F3963-8E22-6C59-AA24-989C7A90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9E0845-F5EA-8494-EE6F-F4F5B03F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B681-CFA9-94C7-9EF4-4524636A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78689-D1D8-BAF6-E2C3-E2DEE1E0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F6976-727F-3812-FB96-195054538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59DCE-383B-3BC3-2CD2-BBEA689E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D8D82-4701-2BB9-B782-D0DC1258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0D613-4E69-6AB4-E616-E633012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3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3F4C-1BE5-F3D9-5539-814321D1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D872E-4257-3081-6D95-8760A190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A20-A85D-ECE9-000E-773B6B78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4493D-9C03-BF04-82AC-06627AC7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153E7-B8E1-C079-31AB-30EB2A21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5D26B-E564-9575-455E-C676A764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620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0F23D6-F52F-4120-2EC5-F530A1B2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193F3-842E-53A3-5CD0-C252A665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6492-3779-6C52-2381-A80399E37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D1704-DEAC-A971-6215-498414BD6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EB1BD-62DE-5772-AE8C-7156A90E1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1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098" name="Picture 2" descr="13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1378.你们是世上盐</dc:title>
  <dc:creator>Yihao Zhuo</dc:creator>
  <cp:lastModifiedBy>Yihao Zhuo</cp:lastModifiedBy>
  <cp:revision>1</cp:revision>
  <dcterms:created xsi:type="dcterms:W3CDTF">2024-03-10T22:33:12Z</dcterms:created>
  <dcterms:modified xsi:type="dcterms:W3CDTF">2024-03-10T22:33:12Z</dcterms:modified>
  <dc:description>
1378你们是世上盐
你们是世上盐盐若失味怎能叫他再咸呢
你们是世上光城造山上是不能隐藏的
不过丢在外面丢在外面被践踏请问你到底怎么样
人点灯不放在灯不放在斗底下放灯台照亮家人</dc:description>
  <dc:subject>
1378nmsssy
nmsssyyrswznjtzxn
nmsssgczsssbnycd
bgdzwmdzwmbjtqwnddzmy
rddbfzdbfzddxfdtzljr</dc:subject>
  <cp:version>1.1</cp:version>
  <dc:language>zh-CN</dc:language>
  <cp:keywords>投影</cp:keywords>
  <cp:category>投影</cp:category>
  <cp:contentStatus>索引完成</cp:contentStatus>
</cp:coreProperties>
</file>