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52A7-6C09-91A8-5E7E-234DC773D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764EF6-332D-1DCF-36B0-D054A37D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859CC-0FE6-5CE5-448E-CB9677ED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211A2-4CE7-89AA-2F8E-6FF79A02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00CDA-2D3B-4B59-0C48-EEED67B3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0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1DB7C-4064-D91A-93ED-9F093A05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B4294-0801-8C03-FDA6-672414D8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3926-430A-26E8-005F-0C4D2BDE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5F2E1-3E67-2A17-2769-0160A4E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A8674-1247-2EB4-FB75-DF742BFD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47100-2D7F-C28E-38F5-474900BAB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E626F-CA66-2181-54BB-414DECE0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BB124-59A1-D7DC-EA30-E2F9D6E0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D4AA5-CF8C-A2FB-2AD7-13A6A9A3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F7ECE-1F2F-3D86-D196-E8B2983E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EB74-9927-D24D-58E5-2D29DA2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50C40-293D-5FCD-A502-5207533D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AD28D-F053-7221-3EBA-63EFC6B5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8C47D-1E7D-4D51-CD73-2960027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7779-960B-1766-8625-9686F278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C3A0-5FE3-44D4-502E-5C225E45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851ED-3275-DED1-C516-A2E8F6D6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514BD-3DD4-85E4-BB95-1E28351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F22F1-7CA3-3BFA-5697-085EB847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DB62-05FA-BF13-CDCB-7AFDD22C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C221-3ADF-EC37-ACBE-67070E2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FF6D4-B6BD-3311-5F05-31C97001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2830A-9EB3-7606-3144-AAA5B34F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0FC95-EF7F-A0C9-1CA8-78E6E28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9A252-5440-4B01-46A1-472611B1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9B28E-75E4-3083-5A60-66B91DF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00396-A29C-F842-B647-1849A52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6FAB9-438A-5B73-44C4-AB151951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C76DB-4B68-7122-1B4F-31EF4385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6B10CD-F901-A28B-C0EC-4CB8B47BD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8CD57-0177-A126-B1C2-1648CBF91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731014-A760-F6C5-721B-8D7253E6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DC35D7-34C0-652C-9E26-0E205A55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467580-9A80-2458-A5BD-0EF18516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8E726-4E48-3A8B-F9DD-021894A2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C64E4-384D-68AF-2D6C-68B7A3EA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A413D-C679-57F5-3212-1D2872F8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FEABF-2C7E-BE63-54A3-C4C5D70E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6F6BB-F106-2AF9-1E78-575B6C9E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3AF18-D947-A813-6DFE-5F7BD0B6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8C168-F1C3-4E1A-D203-53E828F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A7B5-8F43-1C5B-5192-CBDF4FD7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68707-0735-3778-5E41-60466AD2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6D475-B041-8A42-5446-EE7C7CDE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E490B-DF2A-80F7-3211-DBC4E6D0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AF904-B3C5-13EC-8DB6-280A8C5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3C233-3D40-A626-AD8B-3A7BFB3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9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E570-B466-534D-0112-9C270736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9638A-AD80-F023-CF1B-DCDE4E678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3EE0D-A355-26F9-B593-D9D9DBCF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5E5F4-092F-A170-148F-50D65CC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8EDC8-9494-B296-E4D6-A5471EC0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E7AFF-3C39-3A00-66C1-41ABB541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680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B55EC-6376-358C-94AB-C7F712BE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C0F59-5122-1801-44C3-C6CB18E2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E7DD9-5795-22AB-D6A9-5D55A43B6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3590-66B0-40F8-BB89-FE17958D8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E9BC5-A2EB-0259-DB69-C42C2AC5C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054E-E1F2-14C1-7E81-76BBDE5EF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8019-65B8-4F71-AB11-3099854BD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146" name="Picture 2" descr="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1380.你们先求祂的</dc:title>
  <dc:creator>Yihao Zhuo</dc:creator>
  <cp:lastModifiedBy>Yihao Zhuo</cp:lastModifiedBy>
  <cp:revision>1</cp:revision>
  <dcterms:created xsi:type="dcterms:W3CDTF">2024-03-10T22:33:21Z</dcterms:created>
  <dcterms:modified xsi:type="dcterms:W3CDTF">2024-03-10T22:33:21Z</dcterms:modified>
  <dc:description>
1380你们要先求社的国
你们要先求礼的国和袍的义
这些东西都要加给你们哈利路亚哈利路亚
哈利路亚哈利路亚哈利路亚哈利路亚</dc:description>
  <dc:subject>
1380nmyxqsdg
nmyxqldghpdy
zxdxdyjgnmhllyhlly
hllyhllyhllyhlly</dc:subject>
  <cp:version>1.1</cp:version>
  <dc:language>zh-CN</dc:language>
  <cp:keywords>投影</cp:keywords>
  <cp:category>投影</cp:category>
  <cp:contentStatus>索引完成</cp:contentStatus>
</cp:coreProperties>
</file>