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253B-5A64-11C8-55FF-8BE23FBE6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7A3BFB-ED84-C1D3-D1E8-DD6334E1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BD77B-72E1-92F9-AE2E-6B2A3AE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9742-773D-3EF4-BC4E-FE5DAB32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6C5DF-2A9B-FEDD-D36C-45A4D55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5D078-E31C-AAB0-0278-E7899268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81E27-77B6-8342-0C90-2F3774BD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61809-35C1-D7C9-1C2A-BD31E1F5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9060-C3F2-CF77-859F-E13F706D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2BE03-A7B3-1C65-6BB0-D981CAF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9E87EE-DAB0-7FF4-B87F-86A55450A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A392B-39D7-ACEA-1957-9968AA78E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05825-A094-BCB5-DF75-2D6D8777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D7D3-D29E-87FC-2B92-33D0DC19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7C427-8CDD-7030-E7C9-69D4356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4C51-E753-E8B2-F74A-E07E35E9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23404-FCCC-81EA-A737-812AB1D6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C0AA-BC31-9717-3385-B11B91B2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D7423-4E5E-6BC1-CCDC-173DD9E1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15E3A-D5B0-EDC6-AABF-6974992D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054E5-31E1-1F49-0011-F5905039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98C66-BD6B-E355-DBEA-6DC323FC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E5FED-E597-3A7D-87E2-A82DA878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5FA31-BF37-B02E-3A89-91223FB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AE51C-4B1E-AFE7-F9AA-D47906F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8BAE-AFF9-1890-66FC-E6345C61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118A7-46DA-B1C6-ED7E-4BF4B3EC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11302-ED89-28FE-EDD4-B916F27D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B008C-4584-7DE4-E138-E06BD456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D96CC-5917-3181-B277-E7522A24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9C72-D573-0DE5-2241-677D4FBE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F3C02-6B61-F8F7-5CA1-EFBCDC42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16910-97F1-6250-2062-F86B6E1B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2406B-C933-2D1E-EE45-593D2917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52926D-87CD-D218-2D57-5A5F8CC9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BF9588-1D6E-C753-60E7-7C816518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28F70-535B-AC81-C57D-F1BCEFC4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B38DA-0E37-939A-0CDE-0F16B5A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FA4E91-29A9-7C04-C678-8179CFB7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DFD5-1892-125C-10FB-3206D1E9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A087E-2477-6CE3-0C87-38AD394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D6667-A074-AF84-779A-8C8034D8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CE0E4-9F9D-929A-4D92-379F341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EE8C9-2382-221B-D4A3-CAB0E2FF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D056D-7B6C-084E-80EB-A0CB9D69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BDBD2-9FFB-C74E-939A-F14B0BCA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E720-B0A0-22BA-403F-DD9E93DA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68B60-89A9-4161-5AA3-7FAD1DE0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B0ADB-74C4-4750-5E97-603B84B7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C0E98-5D87-565E-257F-6EC5FDCE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C8CD4-86C6-D61D-76CE-2F60398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621CF-C436-FB3E-2876-A67BB0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041D-259E-EA8D-9BF2-20D89F8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7BC40-96B0-6E6B-2B9E-BB8199BD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B765C-7128-2895-6B0C-490BFDC9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B129-0F4C-434E-C437-704BBB3B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CFA20-6FE0-27DB-F898-76DB3A1A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82557-9007-3497-63FE-A8AAE466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01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64D8-C652-6B45-E89D-6DD02A11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2B699-D6BF-D568-C763-3DC24F4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8C567-550E-4308-6576-9E6DAB86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C860-9C8B-5206-72CA-58BCF8DB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3896F-E491-6BB2-DBF6-A49C60539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0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242" name="Picture 2" descr="1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1384.我心尊主为大</dc:title>
  <dc:creator>Yihao Zhuo</dc:creator>
  <cp:lastModifiedBy>Yihao Zhuo</cp:lastModifiedBy>
  <cp:revision>1</cp:revision>
  <dcterms:created xsi:type="dcterms:W3CDTF">2024-03-10T22:33:38Z</dcterms:created>
  <dcterms:modified xsi:type="dcterms:W3CDTF">2024-03-10T22:33:39Z</dcterms:modified>
  <dc:description>
1384我心尊主为大司
我心尊主为大尊主为大，我灵以神我的救二为乐
我心尊主为大尊主为大，我灵以神我的救主为乐</dc:description>
  <dc:subject>
1384wxzzwds
wxzzwdzzwd，wlyswdjewl
wxzzwdzzwd，wlyswdjzwl</dc:subject>
  <cp:version>1.1</cp:version>
  <dc:language>zh-CN</dc:language>
  <cp:keywords>投影</cp:keywords>
  <cp:category>投影</cp:category>
  <cp:contentStatus>索引完成</cp:contentStatus>
</cp:coreProperties>
</file>