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AD4AC-4054-0141-1F81-E118D3026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B63A05-8832-54E1-DE71-F3B7DAD24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3C6A-67FB-14CD-64DD-770FE169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5013-E7AE-C951-D646-5BC61051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E6AC8-8CEF-C168-920A-40BA5DE5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8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911E5-17D8-CBC4-CB4F-F7781D32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FEDD48-4435-0787-2AC1-0507EF617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FC803-D98F-7369-12F9-279C21DC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534F7-195C-3B64-F5F5-58709925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930F8-CC76-1DE3-F5E4-CC5F350C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5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36E4D3-C24C-3002-96BB-57DF0AFFB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98882D-0C1E-E70A-05D5-6FF9FD88B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8808A-828E-640B-273D-E6E10DF4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FD0B0-AA17-6D48-8785-A7C5C15E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6CA73-5D6C-9881-4975-BF6092C0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1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82ADA-38B8-A0D0-FAEF-B5651DF4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4292E-8B90-A3E3-4A73-A3CE2297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963A8-A6FC-55F3-0B85-64B81938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05C02-71C6-E09D-0572-9CA51799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52C67-1C1D-4530-3575-8EAA85B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2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49E03-C438-3B81-9095-B66627A9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1BB12-0E6E-B80C-E393-B383AE6B8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C8916-E7BC-866A-C5BC-F38E2366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DF3A2-0539-3150-DC17-DE30D14C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ABFA8-F4B6-207E-58FE-C00ACF3D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9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4955E-9C16-4322-2C12-90B797D2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1BE32-1F1D-E8AA-5EE4-81AA955D1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448C5E-479A-2B8F-417F-2C36CB4C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4114F-5091-5731-1D65-8D515AA4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3589E6-1785-18FB-8220-19154E19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BFB68-2F74-0117-DBDF-37325584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B58D3-309B-9E8C-0B2E-A8BEDE53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82B0AD-E5F5-D6C9-D4A2-24565BCC5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57363-7E11-B524-F5D5-CD0284CE5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F605A5-5F19-37FA-EDA7-E5AB710EC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07B14F-53C6-F9AF-3642-51A8A746B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576CAE-49C1-3D01-7847-C42AB667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1B7B6-0841-8156-95F1-A408BC1C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35B574-9125-8B92-A0C6-38A39677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4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6D695-67D9-F640-E016-DD516C30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E9AE49-A59E-E725-9A04-CA69D09C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A989CF-5204-106A-0428-D5FD74F8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2236A0-AEDA-BCA4-6E8C-652A412B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58A8E0-ED47-E349-74B4-65568235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5AB146-9989-BF29-7880-96681FAD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3475F2-1562-B82F-3875-F4157059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5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A3274-7E43-696B-6EF2-2F967CE8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C78A7-24CD-D4CB-2027-1D59C4C6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45FCC-4CF3-711F-61FE-4A7618634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31162-51AE-B781-5952-1C2799A1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E5C3A-315F-1ECC-9F80-DA1A771C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E848AD-12BD-A48C-554B-5A278EE8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6043F-71AD-EB1B-9279-4679FCC9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CDCED0-F0CE-67CD-6A51-5F3E35D4F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532F7E-7638-8F98-CE97-597D88ACE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B29C6B-09F0-2899-6C5A-1EF126BF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FA618-0BD7-4802-392F-DC944C35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72582F-1F8A-BF25-E574-FB7B0129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913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66CDA7-A439-A6E2-F22F-A1205474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55F1C-E357-8924-3225-2B09274DE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613F9-9043-402E-9EC6-C3387E390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8D00B-2E03-37AE-FA83-077562E76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32EDD-BB4B-8A9A-9A5B-038A06B0A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0290" name="Picture 2" descr="13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1386.慈悲与完全</dc:title>
  <dc:creator>Yihao Zhuo</dc:creator>
  <cp:lastModifiedBy>Yihao Zhuo</cp:lastModifiedBy>
  <cp:revision>1</cp:revision>
  <dcterms:created xsi:type="dcterms:W3CDTF">2024-03-10T22:33:47Z</dcterms:created>
  <dcterms:modified xsi:type="dcterms:W3CDTF">2024-03-10T22:33:47Z</dcterms:modified>
  <dc:description>
1386慈悲与完全司
慈悲我们要慈悲我们要慈悲像我们的天父
慈悲慈悲样完全我们要完全我们
要完全，像我们的天父完全完全一样</dc:description>
  <dc:subject>
1386cbywqs
cbwmycbwmycbxwmdtf
cbcbywqwmywqwm
ywq，xwmdtfwqwqyy</dc:subject>
  <cp:version>1.1</cp:version>
  <dc:language>zh-CN</dc:language>
  <cp:keywords>投影</cp:keywords>
  <cp:category>投影</cp:category>
  <cp:contentStatus>索引完成</cp:contentStatus>
</cp:coreProperties>
</file>