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43DAE-C2CE-F403-47D1-1A787577C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9E189B-DC1C-41AA-C445-78B7EFD6C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EDF8A-C769-5498-71C8-9EAEA04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6A389-FD9C-3AE3-9910-0A11BBFA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48061-889F-FCA6-D030-478B3034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6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A427E-1058-2161-755D-45CC9541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84D4CE-224A-4DAE-B699-797A39EF5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70451-FB54-9CFD-8186-FE097A24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D23FF-4728-DCB2-04F0-160E2D3A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EC5BE-B581-A9F4-FE3C-576F73FE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9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7011EE-F372-2DE4-D5E2-D256F752D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F1241-0AD9-2F3E-62CD-AC26E8312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60ACD-9E13-5F6F-64E0-A1EFE095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F1BAE-8447-A7BF-5225-F95ABBCC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73146-515A-47D4-B1A3-FAE29C1A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5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B2DE4-396B-C61E-29A3-092D1150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E14CA-E345-BD7B-7B7A-D9928F45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2ADB0-9FF5-D0A3-0B17-3E741034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0F3C6-D397-F23D-CEBE-89973164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D1F90-E268-5925-5F89-CC84C8F4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5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E69A0-B71F-41AA-1D7C-7EC2C7DC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7E2D7-D2F2-A9C3-40C8-09F5CFE7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7E58-CCA6-28F7-FFE0-A8DF2088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6B0B4-6780-801F-8C8B-2107139C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F40C2-8E02-0714-EC29-BD42B078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38DF1-D6A4-D4D2-F452-8EE0C975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1AE73-436C-9BEA-EBA0-CD482A7BE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58CA1-4312-1D41-0996-61D67637F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4A891-FB8B-B180-66F8-5CED43EE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76BD8-355F-05E5-A924-7707474B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2AA73-E014-E48D-CEAC-B0ED4CAA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34C20-F79F-45E4-58A7-49FF0F4B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0E2A6-810F-606E-50DA-E361C077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A493C0-B5CA-3AFE-199C-CFD33E616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EE4309-9088-20A6-07F3-8E34F6D45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CF2403-1859-976F-0B0A-F2E6CF2A8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FD99E4-73FA-557F-A94F-0AABC3B9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9EA770-4400-5FFE-E419-8CF01B4C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E74093-F297-6720-854E-284A1CE8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4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DA90C-F7E3-F933-7AFE-AF8D0CCC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F8A55-0D0A-1915-E978-D34E6A71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B30761-33C0-5A41-CD6B-863DE729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A72E2E-C110-EF03-D4EC-BB67E9DE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2C60AE-00E8-BC5A-A2E0-6D06CFEF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3ECBAA-B6A7-6314-67A8-81C35A74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33D87C-2414-BBE7-BA6E-30C4C98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CEE74-8451-46F4-61BA-F02328C1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5742D-9046-ED7C-CC17-5914F3714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28867-1946-CAA3-0D44-5D43A1E15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57C4D-BC89-33F4-2657-05B367C4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32803C-9CD8-E749-C0F9-1EB91EC5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6693A-EA58-2C02-C731-C1BAD745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5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C154F-5EA2-CD78-3E67-B38E97A6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A0911D-2ED9-8D4B-D80A-554FE8C8D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17E6A5-A9D5-BCED-00F5-CB1BCD87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E6B94-DA17-78A8-30E2-523086B8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9A972-3A2F-48FF-40C8-EEC0D027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35065-B867-49CB-4F6D-165A32BA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368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21D68E-DCFD-46AF-F691-FD28CDD5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0F355-D829-3D95-2569-58603AE69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4E76C-1ED2-BCEA-04B0-7B3C26077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B169-322C-43A5-96B7-0C1C5B40EB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A497D-ACAB-232E-72E6-BA2AD9463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FAA6E-61F3-2D91-1149-1829509C6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10AE-3E15-474C-B804-D12427198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7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1314" name="Picture 2" descr="13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1387.凡接待主的</dc:title>
  <dc:creator>Yihao Zhuo</dc:creator>
  <cp:lastModifiedBy>Yihao Zhuo</cp:lastModifiedBy>
  <cp:revision>1</cp:revision>
  <dcterms:created xsi:type="dcterms:W3CDTF">2024-03-10T22:33:52Z</dcterms:created>
  <dcterms:modified xsi:type="dcterms:W3CDTF">2024-03-10T22:33:52Z</dcterms:modified>
  <dc:description>
1387凡接待主的8
凡接待礼的就是信池名的人池就赐他们权柄作神的儿女
凡接待池的就是信池名的人池就赐他们权柄作神的儿女
这等人不是从血气生的不是从情欲生的也不是从人意生的
乃是从神生的，乃是从神生的，乃是从神生的</dc:description>
  <dc:subject>
1387fjdzd8
fjdldjsxcmdrcjctmqbzsden
fjdcdjsxcmdrcjctmqbzsden
zdrbscxqsdbscqysdybscrysd
nscssd，nscssd，nscssd</dc:subject>
  <cp:version>1.1</cp:version>
  <dc:language>zh-CN</dc:language>
  <cp:keywords>投影</cp:keywords>
  <cp:category>投影</cp:category>
  <cp:contentStatus>索引完成</cp:contentStatus>
</cp:coreProperties>
</file>