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235A-0B14-F7B6-AB7E-E0C58446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9B491F-D275-A63A-5D29-F45D16648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CC5A-C9BA-BA9C-7230-BFF74C0F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7ED2E-91DB-6A4C-5AE9-594EC73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4A1CC-EA2A-1830-8CA0-22B464C2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A99BE-C4A8-5FD5-3392-B8290850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C0928-5BCB-390D-D92D-CE882FF5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E26C5-8093-4315-827F-D37EF21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3770-36A5-F269-FC0A-480C0D2D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E745B-3C66-5DF4-6E52-9BFD3BE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FD6E0-B783-FB41-7B3F-69104B7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98C72-E00A-6E3B-374D-DB9169E9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CC0F4-6CBF-CF01-80E9-983C246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59AB1-4B10-81D3-021A-481CDE5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A2F2-33DF-DB56-8B9C-AC031AE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9150-B9A6-5233-B264-D1581F6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2C8DB-0FC4-4BA1-9834-C3A38EDB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35C0-0F60-E790-4550-DEC0EE97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E751-D3FA-0BD2-2FFE-2A471F9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ED40-150A-D691-37FF-6F128BE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2A636-70AE-4785-C626-AB08A1E9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87309-56C9-BDF1-FAF7-A07793A6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47EF2-180C-5050-18B5-1E66B432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2FE73-C711-8AFD-535B-63EF7F04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1EEE-FB92-702A-5B6F-D85CDCA0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39E2-A283-4C57-2479-827D7C34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9D582-5041-C918-50D1-BC9A56E1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3432C-1E59-43FC-43FE-E68C03CC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71771-4525-2E40-23BB-ED1F2C22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A90B4-2249-7F67-4B54-C1833E7D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9EA5A-1E5F-DDAE-B5B8-2003777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C14B0-6195-BDED-7D81-A7932FCB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24888-78C6-8867-5196-D9896F80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9A284-37BA-AB00-3811-9CC4579A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71005-6BED-E929-1011-1CFB2C5AB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1FF70-B1B2-527E-D129-617B3697E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A8375-067B-CF31-7109-44BA477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01786-F332-4735-38E0-E6B83AA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E6BB45-946C-9E97-2967-5F7BEE34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5564-1C5C-BC2C-449B-9721BC2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FD240-F5A8-35E5-DC1C-577CC544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CCE2F-BEE3-7FCD-32CB-DD5ECCC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34C15-2219-02A1-9F38-0A5A5C6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5B1FD-454D-B46F-614E-E6E2311C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7E12C-6F37-01A5-F725-15BC42F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40218-DB9D-B2EE-F025-94EC14D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99200-256E-9699-E56C-D3787D62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2F4C2-5539-F203-7F99-41C77884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71265-DD0B-290F-6863-9137900A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3EC44-12AE-9DE8-46BD-D846D2EA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83425-1B52-45FE-4F87-053B1D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3BA66-4A4B-7DF6-7DAA-716836B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1E42C-0D5C-51C1-CFA1-EDE74C64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E57A98-0B34-5009-DA6D-1A02DE59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E177A-7C25-C68A-7437-ABAFE140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79B9B-C0FD-BDE8-DFBA-60816EEC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FACEA-FAB1-F210-085A-7A88D60D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A1FC2-74BB-ACB1-D57A-E4E5391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859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2400C-1BCC-C486-1A8B-F9B4D50B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D391E-4528-4850-0163-722A2265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46F3-FB4F-0DA1-4A83-7D1F264C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793-736B-45F0-8F9C-B91A62A29E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A4F8D-8EBF-7387-CAFD-18DDEFB0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6605-E479-88F0-64C9-508DD7CF7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9059-2B19-4A45-AA3F-90B191F2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2338" name="Picture 2" descr="1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1388.神爱世人</dc:title>
  <dc:creator>Yihao Zhuo</dc:creator>
  <cp:lastModifiedBy>Yihao Zhuo</cp:lastModifiedBy>
  <cp:revision>1</cp:revision>
  <dcterms:created xsi:type="dcterms:W3CDTF">2024-03-10T22:33:56Z</dcterms:created>
  <dcterms:modified xsi:type="dcterms:W3CDTF">2024-03-10T22:33:56Z</dcterms:modified>
  <dc:description>
138神爱世人司
神爱世人甚至将礼的独生爱子赐给我们
叫一切信礼的不至灭亡不至灭亡反得永生</dc:description>
  <dc:subject>
138sasrs
sasrszjlddsazcgwm
jyqxldbzmwbzmwfdys</dc:subject>
  <cp:version>1.1</cp:version>
  <dc:language>zh-CN</dc:language>
  <cp:keywords>投影</cp:keywords>
  <cp:category>投影</cp:category>
  <cp:contentStatus>索引完成</cp:contentStatus>
</cp:coreProperties>
</file>