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55DB-3BB5-B92D-A491-A35C4100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4E556-9782-FD0E-CD8F-622963866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6FC21-E385-F14E-D67A-29DF29CA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83D90-B457-A321-02FE-F88BC332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49F95-12F6-644D-C6A2-CCCA3EB7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6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52E7B-A71C-5758-8152-0735B7D1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07982-A48E-08C2-20C3-6E94B66AC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FDA34-FDDA-0467-1853-F3A4F4A9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71CF4-D9A4-A20D-6884-18276C7F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80171-F339-5B9C-1AEF-F5D1273F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3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C66D1E-FAAF-991B-1ED5-F68623E2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2AA66-4B84-877C-8CFA-C3553DD38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40A8B-B786-12D8-371B-9DC02AF6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904B0-3FE1-604C-F83E-73D06534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AB390-D39F-9FC3-33AA-A214022F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6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00A1C-6017-0D95-82D9-74A275A2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4A1C1-A020-3D2C-B2CF-270D0EC9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495DF-AD81-F6A6-677E-1E58A22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772EA-7FF7-F46B-C89C-CDCFB38E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23149-7E16-A6B7-784C-9CF36BE1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8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CA7-33F8-F3EE-E4B0-23D337A8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BE640-B03C-27EE-D01D-1CE2B7D7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349AF-DF20-6D7C-00A4-C297B6A5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AEBFD-70CD-5871-6A41-51640242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2F564-5E9D-4C16-2BEC-1877D271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8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B2D12-36BE-B30A-8928-05CF4F9C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D7361-A85A-234D-FB80-B95202A40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40E7D2-91A0-803C-9A54-40CE3AB6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79156-7D88-51BE-7F40-5FFDA83C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8327C-0052-36AC-08FC-D39E40A9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4009C-4A8D-E43B-4BB8-82A2FB81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6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D9C00-6029-D287-1119-F973855A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F4FFD-843A-4352-6012-89F5437E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0FC72-EDD8-E89C-CECC-BA52B2B73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C39BAE-4937-0F52-6292-2AE2C221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37BF1F-A1C5-9722-8E53-63796F5B0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0F2896-50A6-F022-673A-C7A1FF69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265EDC-BE24-9BC5-3889-10CE543D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B9038B-7240-57EF-C7C9-8BF70D3C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470A8-9084-1076-DEAB-720EF67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21D4CE-4E66-937A-ABE9-7C28023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1A49D6-26EB-0288-C60D-C5D8EF27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09D18D-4571-9A08-AEC4-F257CB2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4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6E9CC-3E23-2524-ADA1-DA8D43DA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FEF07-2ADA-0672-D4A7-2438643C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F067C7-FE1F-9101-7D81-96FA8E0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2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C02B5-91EA-F3A9-68E0-BFD1AB6E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AAF1D-21D7-DB12-9808-3AF1ED9D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707A7B-6354-813C-6C1B-EABBAB62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F63F0-8927-23AD-9DA2-720E054D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695C8-EAD0-FCAF-79A5-685A9D25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B3BF3-1D9B-E84F-FE88-DB23DA54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7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483C9-DF02-BBDF-269F-9622B817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4B4C13-8E9D-A3C7-E6DD-A85D630BB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A926A-48A6-543D-9178-8B60B8BA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2390E-D34F-86AA-2B86-E938F407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616B9-D3BA-D74D-BAFF-0D24A505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D77CB-AD2F-2142-9B8D-A8A8161D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061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375309-39A7-E758-7B97-DE50CCEE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CD012-D209-5F34-22D5-C7189A3A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A4633-55D4-60F4-9FCD-1351E76AA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DC06-D994-4A62-9279-55A2E7116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E9756-EDDA-04F7-0B78-EA36798DE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2A6CD-E76D-4D74-E85B-E54A62966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C0F3-5485-4DC6-85AF-7DC825BF1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62" name="Picture 2" descr="1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1389.从来没有人看</dc:title>
  <dc:creator>Yihao Zhuo</dc:creator>
  <cp:lastModifiedBy>Yihao Zhuo</cp:lastModifiedBy>
  <cp:revision>1</cp:revision>
  <dcterms:created xsi:type="dcterms:W3CDTF">2024-03-10T22:34:01Z</dcterms:created>
  <dcterms:modified xsi:type="dcterms:W3CDTF">2024-03-10T22:34:01Z</dcterms:modified>
  <dc:description>
1389从来没有人看见神
1从来没有人看见神，从来没有人看见神
2你们若认识主耶稣，也就必认识父神
3从来没有人见过神，从来没有人见过神
1只有在父怀里的独生子将池表明出来
2人看见了耶稣就是看见了父神
3我们若彼此相爱神就住在我们里面</dc:description>
  <dc:subject>
1389clmyrkjs
1clmyrkjs，clmyrkjs
2nmrrszys，yjbrsfs
3clmyrjgs，clmyrjgs
1zyzfhlddszjcbmcl
2rkjlysjskjlfs
3wmrbcxasjzzwmlm</dc:subject>
  <cp:version>1.1</cp:version>
  <dc:language>zh-CN</dc:language>
  <cp:keywords>投影</cp:keywords>
  <cp:category>投影</cp:category>
  <cp:contentStatus>索引完成</cp:contentStatus>
</cp:coreProperties>
</file>