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D6E33-B082-03B3-3530-989CFC444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0E4872-130D-39E9-D83E-118C01E59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CDCC9-CAA7-9915-3B8A-C9601243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DB4-0504-4BEB-B7A4-99F089CF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AE640-A18E-E709-0BDC-7C586F53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06913B-C019-ED69-7DE5-DFF3314B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481-A3A6-4872-87C4-D1E2C6E84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8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5AFC4-EFB5-A130-F2DB-6CA8C169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623378-0A4E-7C4B-72E9-8CEDC0ABA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1948D-E39F-75AA-45F3-61B99495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DB4-0504-4BEB-B7A4-99F089CF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49FFB-CB93-077C-B847-F0CC548A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0004C-BC4C-AB0C-7597-B1828635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481-A3A6-4872-87C4-D1E2C6E84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5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F66BB1-3418-062E-1B86-A037CE63D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EA0819-7AB1-A3E6-5B7B-542F18A72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89EBB-C0E5-4E14-3F62-43D18F29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DB4-0504-4BEB-B7A4-99F089CF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A7EE47-B4C2-17C7-8D58-6AB62A13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D29D4-776D-94FE-9848-D2B67AA0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481-A3A6-4872-87C4-D1E2C6E84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52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5FC3A-4C3A-4630-9B05-8EDC7DF7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097BE-99AE-03F2-5CBF-DB9EC168F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2C2DF-FE2C-8A52-2F54-CBE4C970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DB4-0504-4BEB-B7A4-99F089CF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2B6168-2A7F-4D01-16EB-69659CCD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AFB1A-67D9-FB2C-5240-D17A8A04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481-A3A6-4872-87C4-D1E2C6E84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50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6D920-AD34-B1DC-5CC4-0D12C67B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AFBD83-51CB-1F70-32EE-75D97C86C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3F2A0-1273-A06F-15F0-EF2C95AA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DB4-0504-4BEB-B7A4-99F089CF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42918-F833-C08B-3727-D1E82E4F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A05C9-9913-2594-A3D7-571C1C1F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481-A3A6-4872-87C4-D1E2C6E84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86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5A02E-7373-5A09-4E1B-D55ED9C2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F1ABF-E080-9FD2-F491-D528554C0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5ABB7C-1CA0-06CB-4485-75F102366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7CE14F-5093-D397-D7C4-994FDE53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DB4-0504-4BEB-B7A4-99F089CF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8D446A-914A-7754-F39F-FD43A03C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9AE59C-BA23-5E71-E8AC-F7DE788D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481-A3A6-4872-87C4-D1E2C6E84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04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47FA6-4F0F-7A09-AC05-E89809D7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7AD823-1A6B-3B48-E582-BE1D2A67F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554577-2D65-2827-898B-C53319D25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D84C68-4B5B-492A-EFE8-40E195659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9C64B2-EF57-891A-88D2-BFD275351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ED13C5-78F8-A71E-B054-94BFA698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DB4-0504-4BEB-B7A4-99F089CF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F72720-6D52-CB6C-A701-141FE262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9BDDDF-C599-5E15-3847-B2689ADD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481-A3A6-4872-87C4-D1E2C6E84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64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44F52-4415-1A4A-7B05-AF305979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2294FF-8082-FF38-BC7A-5DF4E40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DB4-0504-4BEB-B7A4-99F089CF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AB1E53-B51D-20B8-6F93-F56CCD39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526930-D8E5-C0C3-B0C1-7F1D0F14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481-A3A6-4872-87C4-D1E2C6E84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45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539827-76C0-21A9-6786-A35C8BD3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DB4-0504-4BEB-B7A4-99F089CF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45602B-8033-9596-D587-D38819A7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A7EC2F-39DE-5276-EA3B-E6E0A2E7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481-A3A6-4872-87C4-D1E2C6E84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A0500-872C-64D3-F91C-1B664A28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FB7BB-8F20-376B-F726-F67D529E5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19977D-578A-9965-D5DB-120C80DEB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234D82-FCE0-4BD9-ADF8-8B987DDB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DB4-0504-4BEB-B7A4-99F089CF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A4BEC2-7E6B-FD56-1A93-6F0D68C7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1BF16C-93B9-C830-5794-6C684859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481-A3A6-4872-87C4-D1E2C6E84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1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03DAB-6E11-DC47-DE08-AAD3BD1F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7C0B12-3E40-576F-020C-1F6C5C241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228C36-730C-75D3-DF63-3F6E1BB25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D807E-B352-3DD7-78BB-F9EE65B7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DB4-0504-4BEB-B7A4-99F089CF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858E59-8AAF-3183-E5AD-DA447A14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6019DF-AE04-832F-B91A-F1057ACC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481-A3A6-4872-87C4-D1E2C6E84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034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EF8B39-4D3A-56E8-BCB9-9DE1AB64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83F03-A9AA-F048-BFDD-5ABD2BEE4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F26AAA-79BC-6B71-1931-050465657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B3DB4-0504-4BEB-B7A4-99F089CF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61776-CA4C-E92F-287C-447872616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88979-0D7B-FF7B-1C57-963100CA5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481-A3A6-4872-87C4-D1E2C6E84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2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5410" name="Picture 2" descr="13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1391.主来了叫羊得</dc:title>
  <dc:creator>Yihao Zhuo</dc:creator>
  <cp:lastModifiedBy>Yihao Zhuo</cp:lastModifiedBy>
  <cp:revision>1</cp:revision>
  <dcterms:created xsi:type="dcterms:W3CDTF">2024-03-10T22:34:09Z</dcterms:created>
  <dcterms:modified xsi:type="dcterms:W3CDTF">2024-03-10T22:34:09Z</dcterms:modified>
  <dc:description>
1391主来了叫兰得生命
我来了是要叫羊得生命并得到更丰盛更丰盛更丰盛
我是好牧八好牧人为羊舍命好牧人为羊舍命</dc:description>
  <dc:subject>
1391zlljldsm
wllsyjydsmbddgfsgfsgfs
wshmbhmrwysmhmrwysm</dc:subject>
  <cp:version>1.1</cp:version>
  <dc:language>zh-CN</dc:language>
  <cp:keywords>投影</cp:keywords>
  <cp:category>投影</cp:category>
  <cp:contentStatus>索引完成</cp:contentStatus>
</cp:coreProperties>
</file>