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A9926-1CFA-FE35-C981-CEB43C4A4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23BEC-5D7E-7E75-6296-47E7BF3C9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462DC-8B3A-BE37-EBDA-27F77AE6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88682-657A-ED3E-9EA7-46FEC33D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84013-FBD9-6F0B-0E31-9794AB62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6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6E2C-6DEE-2553-F1E5-ACD24860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FC527-0BF3-D19F-BDF7-B85AF070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92E39-7A17-86DB-B321-70A80932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5E363-9D96-2DF0-C115-8E4E7C9D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6AE75-695E-6907-8424-539CECCE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5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46BA08-8F59-3739-3224-96713902A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97FBC-27EB-C631-DD0A-E9C4CF3C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4A83F-FA4D-9643-9B2E-F7508E52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A874A-62DB-9428-68A1-1BD44190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E68C6-0FF9-D48B-9FAB-A605114B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7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72241-3683-2840-BD21-BB142431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EE3E7-D004-68AC-487A-A880CC2E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C62DB-C13A-8BB1-B7B8-EC07C6DE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0801C-D57D-8F90-E78B-8CF0AA26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DE8A5-5984-CEEF-D1C5-51174BF5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9C2F0-4954-E887-73A0-CF828A39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3CC24-7C3F-076E-63AB-F12348C0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87957-80D4-169E-7FB0-3DE4B559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2F9FD-4C40-E4B5-A747-4CBDF5DC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9D155-268F-8719-C627-A8A3F9B9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DAD1B-B172-3FAA-2C1E-CA60FF2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A9C7-25FA-B93A-AC35-91B1F4541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D72E59-B539-9498-180F-1AB0ED7B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592A5-1F4D-4576-CD36-F639442E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48123-A3BD-3B97-2EC8-AE735F91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B345D-CC0A-E1DC-2A51-75B84DDF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4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1783F-29F2-BAA8-DE1E-8EF59D03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3D9F6-97E9-F623-6486-60E640F1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63196-BCFC-24D7-06E3-FBDC2155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BC787-9CF2-973F-1B3E-D2719B141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D9DFA5-72CC-4FC2-5D78-E93B1D598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BF321D-709B-CE4D-CD82-393FE10C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0EF394-5A3A-6A9C-70AA-557E022D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7D3915-7B51-5D00-1423-95825346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3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AD547-48E1-B572-895E-1DA37E77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57B4A7-CB8D-86CE-06D3-8377B50A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1F60D2-6C91-41DF-24A8-15AEDDCC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B48018-EAE2-51D2-1B4B-0410B14C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3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AA4D7-8892-1883-DBEF-26C29461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8234C3-FF5F-CAD5-90C0-DE0D388C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B08B2F-FF90-AA83-49E7-204014D9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3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2EA6B-F7FA-5F47-89E2-972987F1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64FE2-A03C-5198-1595-421506A6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2F0997-D63A-BE89-01C6-1C8870392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EB73D-F5F4-EF29-D2E3-FA2C41C4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B75C2-5008-6EA6-5C16-F96FE88A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FCE4C-277B-BC68-5E71-B877283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9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6A582-8406-8299-7A27-1FF4E782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D03006-9053-D7C6-A966-52325D1BF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659A79-855C-DF03-D67D-521D10D57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4C3D1-249A-22D3-CA36-5333245E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85565-F332-5598-8DCA-3F60C7B8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1E539-6573-7F77-6382-21E8B194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145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DBA049-505C-3603-4262-1C3C185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3A6B-5190-DA4C-0448-5132F8DC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AC6A6-ED26-C1B5-FD74-39321869E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C3A92-C6EF-A277-DDE5-5F95C735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F830C-754F-85D0-4E0D-42C07AAE4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6434" name="Picture 2" descr="13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7459" name="Picture 3" descr="13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4288"/>
            <a:ext cx="91440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1392.伯大尼一家人</dc:title>
  <dc:creator>Yihao Zhuo</dc:creator>
  <cp:lastModifiedBy>Yihao Zhuo</cp:lastModifiedBy>
  <cp:revision>1</cp:revision>
  <dcterms:created xsi:type="dcterms:W3CDTF">2024-03-10T22:34:14Z</dcterms:created>
  <dcterms:modified xsi:type="dcterms:W3CDTF">2024-03-10T22:34:14Z</dcterms:modified>
  <dc:description>
1392伯大尼一家人
1马大听见耶稣到伯大尼来，高高兴兴迎接救主，
2这个马利亚约翰十二章，拿了一瓶极贵真哪哒香膏，
3想起救主恩典我弟拉撒路因为病了已逝世，
1马利亚坐的好主脚前听道救主恩典长阔深
2买了三两银子浇在主脚上屋里满了香气荣耀归给
3家中太惨只有一个弟今后生活无依
1高现今请救主把道理讲才能明白道
2神耶稣吩咐说：传扬这福音述说这女人
3靠救主到我家叫他复活叫他复活
1392伯大尼一家人
4马大回答说：主啊是的，我信祢是基督是上帝儿子，
5马利亚就俯伏在主脚前说：祢若早在这里我弟必不死
6</dc:description>
  <dc:subject>
1392bdnyjr
1mdtjysdbdnl，ggxxyjjz，
2zgmlyyhsez，nlypjgzndxg，
3xqjzedwdlslywblyss，
1mlyzdhzjqtdjzedzks
2mlslyzjzzjswlmlxqrygg
3jztczyygdjhshwy
1gxjqjzbdljcnmbd
2sysffs：cyzfyssznr
3kjzdwjjtfhjtfh
1392bdnyjr
4mdhds：zasd，wxmsjdssdez，
5mlyjffzzjqs：mrzzzlwdbbs
6</dc:subject>
  <cp:version>1.1</cp:version>
  <dc:language>zh-CN</dc:language>
  <cp:keywords>投影</cp:keywords>
  <cp:category>投影</cp:category>
  <cp:contentStatus>索引完成</cp:contentStatus>
</cp:coreProperties>
</file>