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6B1C1-65E6-BE07-94E2-3C1C2825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0D00A-7323-31B6-1F8D-C5597D30B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BA4F0-83B4-B104-67FC-F4588183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066E4-6330-C4B2-5471-F6712E37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AA5CD-CB47-07A8-617C-207A056B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74F34-ADA9-D36E-A938-6A701C36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AC2FC5-0CAE-1403-233E-3460A331A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CA150-D2DD-DE39-69A7-1EACDDBA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2E423-5755-2CA5-110C-7DBA1866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01A0F-2536-E4E6-D104-4E1B2FCB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2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39C429-9BD3-6BA4-732A-AF4ECF264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AD916-A3D4-FC63-12A7-6F3C3474A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778FD-9D81-9452-487F-235AC75E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1FAD5-E468-A976-C423-DD6ED25B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FC0DE-086B-FDA1-6308-DAD944A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4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48D20-1C47-7D43-408B-32053841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BBA2F-61E2-1565-B0AA-F265333A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58649-10C0-1363-CA80-1D8F5EF2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077C9-E462-E8AB-FB6A-46747514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6703E-2549-9FFD-CF6B-78A44FDB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559F0-6AFC-8790-715E-C9892743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B39C1-DD6C-EF04-8A6A-77B7A5590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0AF0D-6B33-3153-EC36-E2FE9FFB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A53ED-55C2-B291-4743-1312251E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25ABD-FF83-AAA1-1808-639E09AA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7BF04-F859-F652-2702-4AB2F06B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1D4B7-75D3-E1F6-C677-5EA9EC946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0F78E-7312-2364-DCE3-5F95AE95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A8077-B609-0A37-8557-26B8CC50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80A22-7D51-364B-24FF-87F692EE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0D051-BC73-50E0-6307-5A425A46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6582C-587C-05CA-8B32-2D94B847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8A6F1-7EF0-0D88-3D17-824F3EB3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CAA67-4272-9EFC-FDAF-371F132A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C8BAC-5DAE-AE0E-7259-BF39D2A35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6DD2D2-1882-1FEB-D0F0-B659A3EB1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E65A34-BB97-E354-10C1-F940650A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A34EA4-4575-90D6-D7BA-8981D366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C87309-7E14-F035-F709-4A4C6C85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A818C-2967-20DA-8313-244040F5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2459D4-1B40-B2AE-BCE4-9641E9AC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C205F-E4A5-6372-2384-752725C2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C92CF-A215-7242-6445-2FF078FD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9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D137DE-1A68-E0BC-146F-04E9D6C1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C93D8-6B2E-03B7-E054-40686E83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1F822-DF9D-5D7F-3F98-5BBCACE6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1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02C43-41B9-8967-411A-AB34F1CD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5CC8-7088-CC2F-9BA7-878C5751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C8EFB-681E-3BC7-490E-94EEB81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9B113-1C38-75FC-D21B-C951E79E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22A39-ECD1-62E8-BA34-FF436D39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2576D-8AC4-5FA8-9F74-AC7D6AB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7B53E-463A-50C2-92E3-F0A071BB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705916-0FB1-7314-5676-0B0227FC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58B2D-284C-A620-FE30-5BDBB5D49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F46EE-342E-8650-848F-C58EB47D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DCBE3-3F4E-C02C-F4F0-DCD1172F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47177-ABA5-F80F-38D1-B41735B9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353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254CC8-6F20-808F-5954-6CA82E84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02F1D-4C04-5831-C556-97BC17A9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FB8E-42FD-EFB2-8E22-65C90EF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D17F-446D-45B1-BF30-60BDA0E814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435A0-1B6C-1146-A8B9-86F22145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BCCA6-8699-AC59-82DD-B4201610A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787D-5CD1-4CAE-961F-BE111F70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2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530" name="Picture 2" descr="13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1396.主是葡萄树</dc:title>
  <dc:creator>Yihao Zhuo</dc:creator>
  <cp:lastModifiedBy>Yihao Zhuo</cp:lastModifiedBy>
  <cp:revision>1</cp:revision>
  <dcterms:created xsi:type="dcterms:W3CDTF">2024-03-10T22:34:31Z</dcterms:created>
  <dcterms:modified xsi:type="dcterms:W3CDTF">2024-03-10T22:34:31Z</dcterms:modified>
  <dc:description>
1396主是葡萄树
主是葡萄树我们是枝子枝子连于葡萄树
我们若常在主的里面就能结丰盛的果子
若是离开主我们什么都不能校子不能作什么
主是葡萄树我们是校子，在主里结丰盛的果子心</dc:description>
  <dc:subject>
1396zspts
zsptswmszzzzlypts
wmrczzdlmjnjfsdgz
rslkzwmsmdbnxzbnzsm
zsptswmsxz，zzljfsdgzx</dc:subject>
  <cp:version>1.1</cp:version>
  <dc:language>zh-CN</dc:language>
  <cp:keywords>投影</cp:keywords>
  <cp:category>投影</cp:category>
  <cp:contentStatus>索引完成</cp:contentStatus>
</cp:coreProperties>
</file>