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96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84CFF3-E2A2-F899-6376-C2286BB840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EB14AE7-08E7-4B77-71C7-52A3449B89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FD7E81-9F60-6366-EE11-D95C0A23D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1EF7F-25F0-47C9-90B5-AB12806FA1B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D01E3C-F920-0E04-037B-E78F69387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ACE4C4-4C13-05C8-3969-F29ACE73C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4A81C-4C7D-4319-82BE-EE7117D0E0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4304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86A7A3-A7A7-851F-1F30-CF0D2025E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6B6D603-950D-C2F6-E09F-F438A5A0AD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B39234-AE76-96B6-7F25-A342071B1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1EF7F-25F0-47C9-90B5-AB12806FA1B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1312B1-1F5A-CD99-C06B-DC2C1A8A3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921E30-A9D2-853A-FB0A-3738CB57D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4A81C-4C7D-4319-82BE-EE7117D0E0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5033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4F09F5F-D8B0-F599-2B95-076F1753FC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C024677-5FB0-E92E-685C-A2DE3EFB3B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ADA999-E74B-095A-B95D-48C6862BC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1EF7F-25F0-47C9-90B5-AB12806FA1B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17B2C1-4944-72B3-385A-FD982BD00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DC8BCC-52BF-0B85-D79A-2B1322A86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4A81C-4C7D-4319-82BE-EE7117D0E0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4152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A13050-3D21-EE4A-E1FC-26AB2A661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E55421-0220-FDBD-5C5E-E2D20EC99D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596E95-D372-4A2E-AB5B-F689BCF74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1EF7F-25F0-47C9-90B5-AB12806FA1B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AD92C1-F541-7095-4943-CC2406A58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A04E84-0C3A-AC7A-9B9B-C1EA53FF4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4A81C-4C7D-4319-82BE-EE7117D0E0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8064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D58F8D-8A45-3A96-249A-B55AD9F7B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907D9F0-5AA0-FA13-7CE0-AB037A909F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37A95D-8D62-862E-7B65-E74DCF887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1EF7F-25F0-47C9-90B5-AB12806FA1B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F0F23F-F1E8-2EC5-3DC3-85AC6CA7B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8BED70-9784-8FB0-5C32-31653F563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4A81C-4C7D-4319-82BE-EE7117D0E0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5350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17E956-5F7F-29D1-02F6-1D16BC285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D1E2F8-6CEE-9929-CAC5-2762EFA5AE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7188472-6988-F668-2E6A-A94D0F452C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2CFFC63-5B91-C4CD-5E49-8B70C9C0D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1EF7F-25F0-47C9-90B5-AB12806FA1B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205EF03-FCBB-066D-F68A-1A9740745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65F3819-917C-172B-49A3-E1E7F92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4A81C-4C7D-4319-82BE-EE7117D0E0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9153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139B66-57BB-91CF-8799-A835503A8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C298B95-1F9D-E6D5-BB1F-BC9205E943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A58A8CA-8F6C-9E38-7922-1881C612A7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346A9E2-3A3A-7B25-04FD-71F3E37C8A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DED452F-566A-5EEE-E97C-4EF54299FB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5774CB8-A15B-28F2-1700-44C1661FA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1EF7F-25F0-47C9-90B5-AB12806FA1B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30B99C1-55AA-118D-1941-2F4DD6C11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42CFDBF-5808-5EB0-6389-B46312394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4A81C-4C7D-4319-82BE-EE7117D0E0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8480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C633E0-6A40-2306-A02D-82F94ECA6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54A8E4F-039D-BEB6-A88B-2C839CCD3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1EF7F-25F0-47C9-90B5-AB12806FA1B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85378ED-D779-0468-F782-ED3133895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9D83D2C-D7CA-9CA8-461F-A6159EA23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4A81C-4C7D-4319-82BE-EE7117D0E0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1026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E4E16AF-34F3-9DE8-514F-89C9FFE4C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1EF7F-25F0-47C9-90B5-AB12806FA1B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9EDEA9F-55F5-6DB2-ACCD-D7CD7DE72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5F13798-7593-FA52-46B2-53E0D507D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4A81C-4C7D-4319-82BE-EE7117D0E0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8867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ECD5D6-37B2-66DC-2FEE-AF6B26465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A90721-706F-4D87-444F-7D4AF072C2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471B8A6-F7E3-3A20-D0C5-BD757FA71C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194FD8F-AC4E-FC6B-B25A-C39323D26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1EF7F-25F0-47C9-90B5-AB12806FA1B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B15C4C0-A5D2-665C-F32F-EFA88B681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134D549-2EDF-142D-2351-A0FAF7A27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4A81C-4C7D-4319-82BE-EE7117D0E0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4731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BE5B01-589E-313A-A0CA-C127018B3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D8AC845-8012-965D-E8C8-7FBD542A19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86E5887-7DE3-FF20-7542-B84714C035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B93E6B4-091C-0E57-9B26-DDF414946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1EF7F-25F0-47C9-90B5-AB12806FA1B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66D3705-7D2C-7038-E08C-A1E62E869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C951048-5F79-5F8A-8274-470E10E86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4A81C-4C7D-4319-82BE-EE7117D0E0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4162683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1FFDC51-E951-3F5D-F229-FFA14B129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1A1562-0586-89FE-97C2-F951E65DBE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63F901-89E2-2EDC-9724-F4A8ABAAF1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1EF7F-25F0-47C9-90B5-AB12806FA1B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0A1AF2-BC02-0CAA-7415-6181EAFFE4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53ECC2-2A8B-CBCC-4AB9-D5F59DE570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E4A81C-4C7D-4319-82BE-EE7117D0E0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8276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1554" name="Picture 2" descr="139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673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1397.在主里有平安</dc:title>
  <dc:creator>Yihao Zhuo</dc:creator>
  <cp:lastModifiedBy>Yihao Zhuo</cp:lastModifiedBy>
  <cp:revision>1</cp:revision>
  <dcterms:created xsi:type="dcterms:W3CDTF">2024-03-10T22:34:36Z</dcterms:created>
  <dcterms:modified xsi:type="dcterms:W3CDTF">2024-03-10T22:34:36Z</dcterms:modified>
  <dc:description>
1397在住里面有平安
1在主耶稣里面有平安，里面有平安里面有平安
2亲爱救主祢爱何等大栋爱何等大栋爱何等大
3耶稣基督池能拯救你池能拯救你池能拯救你
1在主耶稣里面有平安，在主里面有平安
2亲爱救主栋爱何等大，爱我罪人爱到底
3耶稣基督池能拯救你，礼能拯救你到底</dc:description>
  <dc:subject>
1397zzlmypa
1zzyslmypa，lmypalmypa
2qajzmahdddahdddahdd
3ysjdcnzjncnzjncnzjn
1zzyslmypa，zzlmypa
2qajzdahdd，awzradd
3ysjdcnzjn，lnzjndd</dc:subject>
  <cp:version>1.1</cp:version>
  <dc:language>zh-CN</dc:language>
  <cp:keywords>投影</cp:keywords>
  <cp:category>投影</cp:category>
  <cp:contentStatus>索引完成</cp:contentStatus>
</cp:coreProperties>
</file>