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7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855006-3843-BC77-317C-25E81997DC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256394-6059-4839-A929-C583AD5B7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2DF9D2-9F96-9A09-61B2-6C1D65FB2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D4EA-6306-4DC9-8CED-1DEE7E8F43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2B4485-9E6C-AF36-114D-4D3D76E88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22F01C-5658-AC3B-FD21-3B4A53F0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42999-78E5-4816-8714-51AC53BA0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616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A622B-15E4-4C78-0E79-C548D3109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0867AF-BACF-C60F-ADB1-BFA943385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3F94EA-0C4F-555B-2C35-5E5D269FD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D4EA-6306-4DC9-8CED-1DEE7E8F43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C6293B-CA0F-D0EE-1F88-470976804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62E8AC-F0A3-EC73-1BFA-CBD8B4118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42999-78E5-4816-8714-51AC53BA0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15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77FEE72-84DE-34FF-44EE-921707F209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5E4F65-790A-2BD1-E68F-9C22AE8B9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5599C6-9736-7075-393C-569106D3F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D4EA-6306-4DC9-8CED-1DEE7E8F43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BE5CB8-F651-D276-FD0D-22DB4561D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D2D9E7-867C-6B5D-3801-D48E6C858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42999-78E5-4816-8714-51AC53BA0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315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BC2FFA-124A-14E5-E6AC-FC0A3C835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4314F3-1085-B098-864B-BE44CE35A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3BB84C-1BA2-7017-6A62-C175C7059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D4EA-6306-4DC9-8CED-1DEE7E8F43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BFC79C-C569-E446-E623-58436374A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EFBEBF-1E7B-725B-CE80-CDD04D5F3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42999-78E5-4816-8714-51AC53BA0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086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DCD6A-341F-34DE-5654-027A6F6FD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086BDD-FEB0-0E65-4838-B731F6B7D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89C29E-A270-4616-662B-72A23BDD4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D4EA-6306-4DC9-8CED-1DEE7E8F43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1064C3-C73E-B8ED-A0E3-FF2320D6B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757CDB-2B5B-6A2C-FA35-60B3CED59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42999-78E5-4816-8714-51AC53BA0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590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A58A3-9463-853E-2CA8-949A24311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483235-4FDD-A5B3-99FE-7BBFF233F3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45E833-7F94-E9BD-F954-EC9D747CE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D788DA-CA65-AB3C-3235-B26FD83A5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D4EA-6306-4DC9-8CED-1DEE7E8F43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CD52EB-3763-71D5-E81D-5F997CA6B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824C1D-A5F2-799D-2BF7-AB8706EEF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42999-78E5-4816-8714-51AC53BA0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54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40DDB-1CBB-F935-F552-1CE3347F3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9B6647-D137-A781-75FC-1B716AA66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5C3C2B-F4C8-A2C2-B826-7BBBACE0F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79565E-D018-61AB-8BF6-DCAC9D7FF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A19E99-3F97-3A11-2463-47E5AA89D5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F7905A-01AA-1116-AA79-97DA386CB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D4EA-6306-4DC9-8CED-1DEE7E8F43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F068B9C-7B11-53D1-9FC0-38A321ADC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CAA1AC-9240-4397-741D-C0405E056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42999-78E5-4816-8714-51AC53BA0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429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89796-5110-A5C8-9ABE-1A98F6948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B0327E-6610-BFC9-516D-7D7ECD495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D4EA-6306-4DC9-8CED-1DEE7E8F43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84F389-E648-7644-31A8-FDC00D9E9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17E53C-9C5C-6D43-69D8-679260F66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42999-78E5-4816-8714-51AC53BA0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144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74A759-E321-C879-AFCA-4E05322FB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D4EA-6306-4DC9-8CED-1DEE7E8F43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F549328-3FB3-9259-3814-722969747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E5B6EE-96C4-BA11-FFD5-CA6A50D93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42999-78E5-4816-8714-51AC53BA0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9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B122DF-3B5A-0240-83EB-A5F94AAAF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F6BBA5-AF56-F9D5-0E0A-3DC0B969D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86992B-6D16-BDD4-2323-16B8CAD57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91EF54-9A3D-AEA1-BE70-BB380D8FB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D4EA-6306-4DC9-8CED-1DEE7E8F43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6573B7-2725-4BD1-2EB0-DB2F8369F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81A7FC-FDEA-B9F1-77AF-712AE657F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42999-78E5-4816-8714-51AC53BA0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30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41E38-68DC-7B0A-0F4A-3386F8F1F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946A4C-0B30-6D37-BC20-2F352BDD53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BD24B7-56D0-4250-5147-30F1E57CB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6AA6CF-84A7-9009-12B2-816234D68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D4EA-6306-4DC9-8CED-1DEE7E8F43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06B6E1-FE27-4A93-0FD7-F559CFCED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AE88A6-174A-9776-EF6E-52186C270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42999-78E5-4816-8714-51AC53BA0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77541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FA4F2EF-E2ED-7C37-4A73-95F75A55D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6A2DE7-5CB7-A8C7-9284-0EFA08561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13B5E7-87A3-B279-C3B5-048692225B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1D4EA-6306-4DC9-8CED-1DEE7E8F43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C70492-1FB1-EF6B-8099-235C32C6F1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488A23-54BB-457D-3CA0-ABEF036F5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42999-78E5-4816-8714-51AC53BA0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349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2578" name="Picture 2" descr="13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1398.你若口里认耶</dc:title>
  <dc:creator>Yihao Zhuo</dc:creator>
  <cp:lastModifiedBy>Yihao Zhuo</cp:lastModifiedBy>
  <cp:revision>1</cp:revision>
  <dcterms:created xsi:type="dcterms:W3CDTF">2024-03-10T22:34:41Z</dcterms:created>
  <dcterms:modified xsi:type="dcterms:W3CDTF">2024-03-10T22:34:41Z</dcterms:modified>
  <dc:description>
1398你若口里认耶稣为主
你若口里认耶稣为主心里相信神叫礼
从死里复活你就必得
救你就必得救你就必得
救因为人心里相信就可以称义
口里承认就可以得救因为人心里相信
就可以称义口里承认就可以得救</dc:description>
  <dc:subject>
1398nrklryswz
nrklryswzxlxxsjl
cslfhnjbd
jnjbdjnjbd
jywrxlxxjkycy
klcrjkydjywrxlxx
jkycyklcrjkydj</dc:subject>
  <cp:version>1.1</cp:version>
  <dc:language>zh-CN</dc:language>
  <cp:keywords>投影</cp:keywords>
  <cp:category>投影</cp:category>
  <cp:contentStatus>索引完成</cp:contentStatus>
</cp:coreProperties>
</file>