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D873-7FA9-697D-6222-D378D0E54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F1387-6141-8EBF-D485-8F995200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038C-346D-5A46-F18F-5FA4340E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FEB04-A9D6-1A8E-2921-2AE4743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4FDC9-03A2-0AFD-3FCC-F2257051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6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D64F-B5EC-64AF-A1C9-1259CA7C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41045-6FEE-308D-C675-C9D0EA25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ED17-67A1-5D67-6C7A-EBF9076A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E52F8-A3A5-269F-4EF9-F41E1768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7FCCD-F369-3A70-4BC7-D340660A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25A06B-D46B-6483-0D72-EDD94464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90427-A1A0-9D71-D219-F73B3ABB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1DF6D-DEB7-CA12-B90E-BA994269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FA2E-6BE5-FBB4-AD40-C52B8E42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CB24C-68D7-6F2A-EE8A-394C437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F511-DE2A-AB0D-E69D-45ABE3D8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726F3-241B-0A61-C593-E142CA74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F7522-C10C-4F69-86C4-745ECF5F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1EA0-9DAE-BED5-30D2-8DC55799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EEFB-3312-18F6-719E-15F8A843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E0CC-E871-E47F-D52B-786B0C30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D184E-EB75-526B-3E62-8947B5CD6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B9928-AD1F-1B26-1C04-B7EBF6C7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6733E-4139-BAD0-0997-CFD9FB5B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B3154-62DA-5FBF-BE03-C5CEEF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614F-0599-FA69-C638-38DEF2A5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F239B-866B-14E7-C15C-1A177B57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D446E-BF42-53BC-623C-3141910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1CFF3-7AA4-CB8C-521D-18FEB634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E7965-0998-7F23-4CF5-5A40F98B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1EC63-23E5-272C-4938-7C3421E3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F61C8-577B-3FB6-8C9C-A396CC2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083DE-75D6-2C64-9983-272458C6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E0B9A-DBD8-3589-FBD2-DE206313B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E0F82-58E5-7E37-5FD2-2A6A45CCC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51825-3A56-3C39-E601-970B6634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CEFC66-1E0C-F7C0-D8C5-8C5E717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150D1-B47B-77F0-29B6-8CA90D1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44FF04-4CE1-5B22-AB14-7DE2DCFC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8DBE-94E5-8947-DF26-7439FE1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BC8DD-B33E-3D72-8EC2-3959F760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0A4E4-A3D0-27FF-0DD5-8F436AD5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FCB80-6D39-0A58-8A29-B222AEC3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BF8C7-4DE0-81FB-31C8-34D9DCA9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014C0F-B8B9-7C68-FCEB-3BF6BD9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8CD83-067B-4C28-5827-8A769B8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0F94B-CD64-0CFD-8969-ED71CD6C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7BD0A-E85E-9BE3-83A3-5A9FE4E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73DF1-0D8D-8BAF-A8CF-623765F0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645FD-E355-6053-E32B-6F12BF7C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CE2FB-B62A-2492-E707-4BEEF30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37D44-ABC4-B856-F475-541050C5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0203-5DD7-9A76-42E0-344D280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89DEC-B883-8443-273B-659A4D292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E182E-723B-E292-7DA9-0D312335C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88166-D29E-8EA3-26E3-9831A06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A9A37-055B-78C2-09AE-D7B744D8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A9081-15F8-98C6-6C2D-97A5DC0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092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BC12C-5D9A-4826-DC6B-12B43096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7C6BE-CD4A-26C9-9C35-54DB479F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8779C-AE72-C3CC-BFB7-27C410C10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938B-E391-5CCD-890C-1D53C29D4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70251-4261-EF6E-DA9D-11600510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02" name="Picture 2" descr="1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1399.万事互相效力</dc:title>
  <dc:creator>Yihao Zhuo</dc:creator>
  <cp:lastModifiedBy>Yihao Zhuo</cp:lastModifiedBy>
  <cp:revision>1</cp:revision>
  <dcterms:created xsi:type="dcterms:W3CDTF">2024-03-10T22:34:44Z</dcterms:created>
  <dcterms:modified xsi:type="dcterms:W3CDTF">2024-03-10T22:34:44Z</dcterms:modified>
  <dc:description>
1399万事都互相效力
万事都互相效力叫爱神的入得益处
万事都互相效力叫爱神的人得益处</dc:description>
  <dc:subject>
1399wsdhxxl
wsdhxxljasdrdyc
wsdhxxljasdrdyc</dc:subject>
  <cp:version>1.1</cp:version>
  <dc:language>zh-CN</dc:language>
  <cp:keywords>投影</cp:keywords>
  <cp:category>投影</cp:category>
  <cp:contentStatus>索引完成</cp:contentStatus>
</cp:coreProperties>
</file>