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C20A5-D4E2-2F4C-8E95-778EE1AB6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189A1-807F-412C-C99A-20B3F0357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03FFD-A044-3131-A648-50541AB5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1CDEC-B554-0329-F3D1-3853A9FF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FA09F-56C8-2AD4-D0FA-18C27B98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CCB03-7526-BFBA-637B-45A4A64F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5E631-888E-EEFD-BE48-2B240DD3F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C76A9-2761-AEAA-5DD2-FBCBE60A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6828E-6B79-C297-77CA-241D2C6B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95F2D-80EA-7F88-75AA-BD77BBFB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A0C925-3633-FFD4-32E7-AED29F14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CE70C-0D8D-B1EF-BDBE-4E30624B4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12E45-A0DC-AD6A-9414-DA3CADE2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C00EF-419F-11D2-CCA8-028210F5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540F3-AFD8-E282-74E8-A45374FC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1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27479-B47C-2957-1F1D-D43C30C1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90D31-C230-383A-5CAB-8213B75E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0C53B-E77F-DB48-BC44-4F3AB80E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69B66-D4B0-FFF3-D153-94580197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86C9F-A399-0D13-BE37-7C66D9C3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48118-04D7-3779-7E84-8ED1961D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8CD92-0FE0-7411-168C-D19522D67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F3915-8BDA-5ED3-EDE5-BD0B084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17EA3-1412-BC8B-AF78-A1CF9E6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95903-F49A-74FD-23C7-2B61208F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2A84-17A2-B974-80C6-6B5856B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0F860-B3BE-5DF2-A390-3ED66AA50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B1A7D-A409-64A8-57CC-718D59125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AEC12-3C98-E901-8BC2-9637BB80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C3B37-E0ED-6FDE-6629-F2CFF826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773E5-6F3A-2A98-AC68-9B04EAF8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2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59DF1-B04A-EA35-5EE6-C8CB87AE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2AB77-3210-7201-D088-43AE0A1E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323E7-1EC0-D968-0517-E648572D7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DDBFFA-D4C5-4E19-5D1D-F76631BCE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81CBC-077C-E0AC-EA5B-D2B0BFA38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880B94-A9CA-4848-A65B-D8B68473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54EA2-F2D0-3335-1F6F-63A2D822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3FB4F-AEAE-6D44-C40B-CE39CC2F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602D-72F3-1CC9-FB51-6AD8F579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61C061-0CD9-84C6-A354-A0D4443C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CBEB7-FD8E-70A1-9F9A-77256F92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38EAD4-7361-85A7-424C-B5DD6196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681D78-5EBA-A820-E662-1C5EEA63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EE30B9-D6EE-5D60-82B2-5DFDD472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2D5D0-8327-90D2-8527-F93CA691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1584-C2D4-CAB4-91EC-E512635A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9E20D-5993-33BB-D1FB-4D7B14F7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F5D07-29A4-A58D-FF2C-A20A7D0F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26C32-3F2D-F24E-37C8-3926D565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8725B-3339-82D1-DF84-CE8DAF32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D98D7-DB8D-11CE-8F33-1CB1D95B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0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3D2E8-4E06-0869-8879-3D28F51C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79E023-554F-F533-8E9F-C8D064CE3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64B79-3603-6ADA-D1C1-BDE19DBB2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F696B-9830-BA12-8E05-07F64D7F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5A8E0-1CFE-BF4F-17AA-C6C911FF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66956-0AE9-2C9A-2DF1-5F2807CB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087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185B59-F7B6-71B3-8FE7-D5BB80A7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2354B-2E65-5B43-7292-A085307D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D4D6-9ED8-3F93-5A58-B33A9DD79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5DAE-7671-42EA-A16D-EC535B003E4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252C4-3FCC-C9D2-6018-D104AB32C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6BC32-8E2E-626B-019A-94EC5BF7E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A1E3-F22C-41C7-84AF-8959A830B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50" name="Picture 2" descr="1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1401.圣徒生活</dc:title>
  <dc:creator>Yihao Zhuo</dc:creator>
  <cp:lastModifiedBy>Yihao Zhuo</cp:lastModifiedBy>
  <cp:revision>1</cp:revision>
  <dcterms:created xsi:type="dcterms:W3CDTF">2024-03-10T22:34:53Z</dcterms:created>
  <dcterms:modified xsi:type="dcterms:W3CDTF">2024-03-10T22:34:53Z</dcterms:modified>
  <dc:description>
1401圣徒生活
爱人不可虚假恶要厌恶善要亲近爱弟
兄要彼此亲热恭敬人要彼此推让殷勤不可
懒惰要心里火热常常服事主在指望中要喜
乐，在患难中要忍耐祷告要恒切</dc:description>
  <dc:subject>
1401stsh
arbkxjeyywsyqjad
xybcqrgjrybctryqbk
ldyxlhrccfszzzwzyx
l，zhnzyrndgyhq</dc:subject>
  <cp:version>1.1</cp:version>
  <dc:language>zh-CN</dc:language>
  <cp:keywords>投影</cp:keywords>
  <cp:category>投影</cp:category>
  <cp:contentStatus>索引完成</cp:contentStatus>
</cp:coreProperties>
</file>