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7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A3089-C934-94BD-BE44-474486805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DD7D3A-FC45-825E-D106-EEC803ED7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628D5E-6B75-3904-999C-3CE7CB694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D2C6-2785-4163-8CAD-7C4D185FE6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D5BDA1-0046-045B-9885-3A1473245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C49AD4-BB76-5A65-E7AB-D0FF545F7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1DB11-ED9F-4B32-A34B-6292058B8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920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413A7-3B1F-92A3-584B-9FA245B68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00367D-5800-3EEC-F1F4-CCF27C2FE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C331C4-1CE2-CD5F-1907-57662E698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D2C6-2785-4163-8CAD-7C4D185FE6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4CCE9B-1263-5697-D969-CACB5C03D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FF173E-F8F9-20B2-AC66-8A089532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1DB11-ED9F-4B32-A34B-6292058B8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819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C4AD96-DC58-0D92-3A0B-D6C6BCA248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1761E1-1727-8136-F580-611FE14BE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36FA3D-43FF-FDD5-D0B9-1445E7E0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D2C6-2785-4163-8CAD-7C4D185FE6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5958C9-4461-F409-7302-92D6CD952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D2B21A-3D89-4485-BD79-A208F125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1DB11-ED9F-4B32-A34B-6292058B8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39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C40BD-AA8F-15A0-9053-88F3CA447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B6A423-EBBA-85AD-BB34-25ACF6978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68F012-2FA9-4E74-0E59-F5F6710CF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D2C6-2785-4163-8CAD-7C4D185FE6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9D69D7-EEF8-6C12-7D44-7B317B60F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9BA3CF-3AC1-C43D-D222-68DC58AE8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1DB11-ED9F-4B32-A34B-6292058B8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76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F1C236-51F5-2A6A-4B98-B6C33D0AA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75B93D-9EE8-D29C-9E76-5D3EA8ABD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EFDBBD-D4D2-F509-CC49-9D8725A74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D2C6-2785-4163-8CAD-7C4D185FE6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25D352-6674-6B69-FB00-F7E0B3E4D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707761-A548-8B63-D438-5EB408ECE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1DB11-ED9F-4B32-A34B-6292058B8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669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8A70E-F2AE-C35B-21C0-D53E7AC35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28016A-4D12-5AA9-7D52-80AD2A065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CD98DE-9649-F6AB-408A-2243856F2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BA7E3B-3FF1-78D0-8960-EA592EE0E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D2C6-2785-4163-8CAD-7C4D185FE6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55A0EE-966F-559F-28F7-E83B963A3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A3AAD8-8148-9832-CFB4-226921C36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1DB11-ED9F-4B32-A34B-6292058B8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247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7F58C-A3FC-000A-02F9-A2943FDF7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D92433-970E-9A1B-0ADE-58C4F7F99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7E7720-F828-D310-B99F-489767E20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43EE47-EA34-0635-3D6E-155B91934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9537C6-EA19-BA21-EBD1-D9D63C7294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D3E0A9-7845-D5DB-3A18-9A2CFF0C2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D2C6-2785-4163-8CAD-7C4D185FE6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501755F-1F34-4B0A-966F-8213E6625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3B05D8-DB82-3366-D452-3BCEFBD08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1DB11-ED9F-4B32-A34B-6292058B8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286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583EC-B745-5EC8-F6DF-E084F3B32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7DAAD9-6F74-8933-BB00-E98EF7DCE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D2C6-2785-4163-8CAD-7C4D185FE6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E25E5E-2629-2F2C-6B29-6CDA8A4AB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C18119-3512-0F4A-92CF-E35B00607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1DB11-ED9F-4B32-A34B-6292058B8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440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035A21-2F8D-0BB8-C922-2004C930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D2C6-2785-4163-8CAD-7C4D185FE6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306E7E-84F3-6454-50F7-6CA569828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F64D8E-BBAE-DC19-DEF0-C471DC681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1DB11-ED9F-4B32-A34B-6292058B8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234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15162-CF1F-82AB-DDD7-2717CDEF5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092AF3-0F54-CD9A-F490-6BC4C565A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FE277A-98F0-738E-5CA6-703DAFBA2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3BEB9B-29AB-C0B0-19B2-048BB8918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D2C6-2785-4163-8CAD-7C4D185FE6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3D18A5-F89D-543D-152D-B43D2AC60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34C13F-99E3-068E-C129-1E844338A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1DB11-ED9F-4B32-A34B-6292058B8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174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CE95C6-6390-2828-E829-6C96D1BC0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854ED2-6248-F97A-941F-5818D660F1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7E3C3C-80CF-0F77-87E4-939777A65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958377-B5D9-1447-1988-FCB77B5B1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D2C6-2785-4163-8CAD-7C4D185FE6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9904AC-B075-DB77-E985-49531A8AC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34829F-BD5B-87BA-DCA4-71600A865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1DB11-ED9F-4B32-A34B-6292058B8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45436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17189A-F036-A995-29B6-D48DCF306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678C63-78FE-6590-C478-C4DDA3746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9615B8-B962-BF09-399F-3A4C72450B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DD2C6-2785-4163-8CAD-7C4D185FE6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8EFBBA-4C62-6D8D-DC96-6053EA2D8A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6929E9-B6AD-0F8D-2DC5-F44A4B1DA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1DB11-ED9F-4B32-A34B-6292058B8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21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6674" name="Picture 2" descr="14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30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1402.那已立好的根</dc:title>
  <dc:creator>Yihao Zhuo</dc:creator>
  <cp:lastModifiedBy>Yihao Zhuo</cp:lastModifiedBy>
  <cp:revision>1</cp:revision>
  <dcterms:created xsi:type="dcterms:W3CDTF">2024-03-10T22:34:57Z</dcterms:created>
  <dcterms:modified xsi:type="dcterms:W3CDTF">2024-03-10T22:34:57Z</dcterms:modified>
  <dc:description>
1402那已立好的根基
那已经立好的根基就是耶稣基督
此外没有人立别的根基没有人立别的根基
那已经立好的根基就是耶稣基督
此外没有人立别的根基没有人立别的根基</dc:description>
  <dc:subject>
1402nylhdgj
nyjlhdgjjsysjd
cwmyrlbdgjmyrlbdgj
nyjlhdgjjsysjd
cwmyrlbdgjmyrlbdgj</dc:subject>
  <cp:version>1.1</cp:version>
  <dc:language>zh-CN</dc:language>
  <cp:keywords>投影</cp:keywords>
  <cp:category>投影</cp:category>
  <cp:contentStatus>索引完成</cp:contentStatus>
</cp:coreProperties>
</file>