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4EA6-458B-BE2F-42F9-4D16794D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79BD8-492D-C3F3-4011-63A9F69F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7F6E2-4C71-EB21-5AB2-A3E302EF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DE06A-358F-4F78-6884-370D9930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990D9-4390-FD13-1634-FB4F357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17370-A319-941C-6271-A2BE168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78489-FE1F-C43B-1E75-C2A402E2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FCD6-CBAB-416A-9469-70FE3670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1B6F9-BE23-4039-560C-701EBF5E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688E2-1339-F82C-B06A-DE406E05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3E183-2205-5EFA-04D7-D0FD8BD92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7C2515-1A02-233E-5339-3D148248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9805E-E0A3-36ED-F2CD-DD610AA2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106FA-F4E0-6DC1-9773-8203079A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29556-2BD8-CDF3-A5F6-5FF46390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5DD2F-5084-6DE1-EF60-E4B49673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F305D-A95D-57BC-3578-DE63BEBF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3E581-3D7F-F362-6248-3F496EDA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02501-F705-B52A-CE5A-72DD27A3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B17D2-E6BE-7E30-C669-6183DA1A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FD936-C675-3C0A-9997-EE9B23FF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EF7B8-A04F-7080-8863-6EAC2D9A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B161F-F98A-1D1E-2BDD-3930A8DB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43975-E05F-5819-56D0-A242878B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DB398-4DB9-3999-BCC9-8B4939A8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0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EA8C8-AB72-654A-400D-947E2421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D772F-D82C-688C-986A-57476408F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B6443-6CED-56FA-18EA-B23E1364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51342-AF6D-2612-0D29-939AA4A7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5EED3-232C-0BCF-F8ED-708428CD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73D99-24C3-3194-7BCF-55FA063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59D12-A835-857B-2887-15629F29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8CF0A-E22A-05B0-DA95-916BDFCE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515B7-6B2A-FB4E-A518-661C091E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C0DA7-3F20-9F6D-189E-4158898A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DF24B-33C1-2749-4A62-126669C9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AC8E90-B953-E956-97D6-6FB0CF8E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240729-ABF9-05AF-558C-71CC2C06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AF2B70-352D-2F6C-6CA3-A40450F6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5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3FA9-1A7F-9CFC-3742-63B01CA2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3200EA-CE34-B440-F36D-2FF835A5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C86A58-8271-C072-7303-8535BDA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EF23C-A445-DCA0-797F-621EFBEE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6B6F99-9225-E895-BAE0-D6BBCCAF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0286C-2D3F-0E10-9EA6-EB6CD486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EC5060-CF5F-B6EA-6D16-131D712E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E342-AAB8-6C2D-4086-D798ECB1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4C8B3-F120-F28B-274F-ABB32AE5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83651-595F-67C6-6075-14D20DC71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94F64-8AE2-815D-2A08-339CB13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658EC-2C13-FFB7-AC52-752554FF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F9A9-9D09-110C-F793-EC7A25C6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F5D00-664F-45EC-4AD0-4633D490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AAA8A-290D-69CC-A2BE-62395E190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CBF1A-6914-8431-0015-88B2F23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FA1B6-3A5E-829B-E4D4-E937337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E22C1-BA70-F368-C180-F8ACF506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EC709-7742-70D3-611D-2D50AB8A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213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3778A5-1A29-207D-43B4-A7879BA0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1F0FC-E37D-4396-30D1-397D8625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14E95-79C3-E688-0657-38EB6370F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32B4-7E9D-4725-BD19-7101054084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0BC1E-A55B-AF8C-979A-83E24DCF6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B614C-D384-41B2-D7E6-5D436F1DF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B1BB-F394-4058-8329-A1FE4510F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770" name="Picture 2" descr="1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1406.在基督里</dc:title>
  <dc:creator>Yihao Zhuo</dc:creator>
  <cp:lastModifiedBy>Yihao Zhuo</cp:lastModifiedBy>
  <cp:revision>1</cp:revision>
  <dcterms:created xsi:type="dcterms:W3CDTF">2024-03-10T22:35:15Z</dcterms:created>
  <dcterms:modified xsi:type="dcterms:W3CDTF">2024-03-10T22:35:15Z</dcterms:modified>
  <dc:description>
1406在基督里
若有人在基督里，他就是新造的人，
旧事已过旧事已过都变成新的了
若有人在基督里他就是新造的人，
阳事已过旧事过都变成新的了</dc:description>
  <dc:subject>
1406zjdl
ryrzjdl，tjsxzdr，
jsygjsygdbcxdl
ryrzjdltjsxzdr，
ysygjsgdbcxdl</dc:subject>
  <cp:version>1.1</cp:version>
  <dc:language>zh-CN</dc:language>
  <cp:keywords>投影</cp:keywords>
  <cp:category>投影</cp:category>
  <cp:contentStatus>索引完成</cp:contentStatus>
</cp:coreProperties>
</file>