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EB21C-7071-9CEA-B5F2-E1872449B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7B395A-7BF3-2DF2-19BF-5AA3C3BD4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9B615-21B4-BF11-AE0C-DE65685B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829A5-6477-D5D3-9628-1B78F860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D5AEB-9262-0C6D-8172-BA086ED6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8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84998-15DF-D109-81AB-655D4A65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2BAA7B-D6BA-5D81-55A2-EB60DB3A6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0CB7E-C4F4-F5BD-D271-E886B04A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E12E6-1B13-BF22-A6DD-85A24FB3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15ADF-6CE5-A1A1-D0C2-F81A0E9A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6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2D45AD-E945-7B28-DDCA-2BDFC5B2F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E35020-1928-B3FB-9A72-37FCA0DD8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2A762-59EA-E4FD-FFD1-70B6DD3F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050D8-DE68-2A0B-A458-DEDB671C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8509D-2727-E15B-439E-C9FBFFF9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5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B1825-807E-4338-D1DF-DDE3E776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C8B3E-A780-39AC-CEF9-DA4A8971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C17DB-D19E-E721-7599-DE5DE4FD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D86BB-B235-4DAB-E6F0-F0FF858B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15443-BDBA-6626-8C1C-9B7F3443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4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85C0B-5927-3C35-2B0F-6FD5FDE5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DB9E7-3900-4391-FF7D-D2675D2EE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E1523-30E7-7FF1-4C9B-DAC8D491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36250-624F-94B7-0C3A-8F95B32E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4CD14-1EF9-C934-72F8-DD4CD592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2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A9CE3-C2FC-78ED-2F86-68552EDC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4FD76-C9DA-9D01-28AD-8C937EAF8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BE132-EF4D-6262-24AA-732C30366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2B6E4-D21D-E694-3976-38F5D8D9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66D88-C326-BB71-5B53-A647E3B3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FE502-14A5-D74D-0317-8F099606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2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C214D-896C-27E1-5807-30E7E80F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F0ABD-AB59-3291-A5EF-22865C53C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AB7B6F-F467-CA8C-A881-556012F47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363368-3141-3572-4C53-2F90F1D2B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5E677B-73CC-E7DD-C2A6-A4A91473A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AA44D4-8EB4-D8F0-489B-B412E03B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A02EF8-75AB-E943-1CE6-23BC0C19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E5E26E-5BBE-96A0-3B74-8D04B2DF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7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9054A-0A90-ECCF-7906-34C3741B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F860E3-5F7E-5765-6ACF-1053DBC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86A0A3-CA5E-F06E-D181-C61F8780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35C9B7-2E8D-2F27-4756-6BAB0C9B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8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ADD2C2-05DE-3977-2BF6-11974B36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D080BB-6536-4266-62D3-7A0B0EFD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45703-C608-3B69-4CA1-377A13F3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6CF31-A6AA-4D91-0195-F05CC22B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82971-7854-D3FC-BD3E-E3DBE86EC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8AAA25-A2B3-B141-C104-5C19C6A7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CC9FB-C674-5F1A-A821-7238D77B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C86903-A80D-FC68-92AC-738D0426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BD3BC-1FF3-0E2A-235A-3EE9FD7A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F78FD-6C99-4618-A8F6-F5D3035F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AFF641-F7CD-CE32-9EF2-B87A436B2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6F047E-0E5B-D7A2-B7CF-AE0B35554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69C3B-F27F-308C-F654-B2F4613B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B6154-8920-73EA-6A0A-E5B2B413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FA3D9A-B6EA-664F-7A6A-773E10A8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386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02B504-AA32-2600-D7F2-F385FC36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94407-BBA6-1C95-49E2-370E8785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DD2AC-2F00-4911-CF8D-A94D23D1A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6A88B-5C71-355F-22D7-5A5B9CA0F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C3181-7651-D0E1-7944-F07010E5B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8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1794" name="Picture 2" descr="14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02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1407.我们既有这等</dc:title>
  <dc:creator>Yihao Zhuo</dc:creator>
  <cp:lastModifiedBy>Yihao Zhuo</cp:lastModifiedBy>
  <cp:revision>1</cp:revision>
  <dcterms:created xsi:type="dcterms:W3CDTF">2024-03-10T22:35:19Z</dcterms:created>
  <dcterms:modified xsi:type="dcterms:W3CDTF">2024-03-10T22:35:19Z</dcterms:modified>
  <dc:description>
1407我们既有这等应许
亲爱的弟兄啊我们既有这等应许
就当洁净自己就当洁净自己
除去身体灵魂一切的污秽除去身体灵魂一切的
污秽敬畏神敬畏神得以成圣</dc:description>
  <dc:subject>
1407wmjyzdyx
qaddxawmjyzdyx
jdjjzjjdjjzj
cqstlhyqdwhcqstlhyqd
whjwsjwsdycs</dc:subject>
  <cp:version>1.1</cp:version>
  <dc:language>zh-CN</dc:language>
  <cp:keywords>投影</cp:keywords>
  <cp:category>投影</cp:category>
  <cp:contentStatus>索引完成</cp:contentStatus>
</cp:coreProperties>
</file>