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BDCD-4898-7664-8E70-99862021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A03F2-E9B4-03C9-6555-A09C8F04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3893-426B-373B-972D-4F2DFDBC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18E42-BEA5-67A7-4D48-7BBA6E6C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4558C-CC85-380C-7496-1478CA6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F6E9-E362-8227-D594-78215932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D4CBF-68A8-E4E6-4237-6175E87E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F1FA-8CF1-531D-F073-673B08F1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2EA88-7228-FF57-1B35-29B00A3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8EC8-8D44-AAE7-B957-1871278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D6AE2-503B-47C4-86BB-B06B6842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02F9-7129-AA54-0EBA-68A17FEE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CE4AA-7ADA-F05F-CFAF-AEC215A8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69659-FF36-1A18-5106-5C124412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0270-94D7-DB3F-C609-FB948DD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522AA-68CA-7D44-F03B-373C7F4C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ADF5-B20E-AEF5-5A1A-8CA0303D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E7CB-3F60-A1AD-CC90-8A7A2A5C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14051-320B-9402-8DDA-F39C8B77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4EF8-CB87-EB9A-AD1F-6C3B80F7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3E97-4583-87B7-A0E7-9899BA1A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499A-817E-4FC6-8524-9843A25B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2818A-F7B4-BE9D-375A-A805D331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0FB11-C00F-98A4-4E3A-EF35B4C0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3FD6C-0428-7BD1-B8DF-8CA1CA6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BAF5-D99A-88AE-2CA2-7E6ADB0E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621EC-FBDF-219F-C26F-CE906615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4DB34-1041-CE24-A035-25041B0E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85071-82BC-19F2-0251-9BD7355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8E97F-23F7-86C0-BA12-DAB1816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8B25F-2F6C-EC12-C4AF-7BA4D411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E25C2-855C-C2F8-397E-8E7EFA7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50B97-D78C-9DD8-5015-55972DC7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D2BBB-D919-4E6D-378E-4F336669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F7CDA-5E11-E3BE-9769-DC8D46D8D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9C8044-0954-E52B-A817-3CED3384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9032E-3399-E5FC-3A6C-730FD3F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7E778A-EA5A-CD2A-63C4-A004AD6E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CB0C7-6DC8-670E-2E85-2933A943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1EC8-9824-8AA3-387C-AD6FFB5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FF0CF-2419-BCD8-5FD7-74821F3F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0A335-2629-C101-28E9-F300CB8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671C2-A037-877D-183B-9E2AE02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DA148-3CD7-175E-DDAD-01F479B2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887254-54A8-2888-504B-E047A3F0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608E5-01B0-5995-9ACD-722AF0F5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855A-AA74-3DF5-E123-8285A2BF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E69CF-15D3-1A43-8CCC-97BADFD1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DA14D-2829-8BB4-A128-36A12ACE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EDD1-A732-0CF8-AFA8-902CB7F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2AFAE-1F75-CF97-0B2F-7EDB027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A0037-A480-9AB2-6550-0BB3107C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D443-87B1-06B6-83E3-7FF71AE6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741412-9932-EB33-F05D-36DD884AC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32620-4CE8-746D-FCF3-C57857D7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BFB82-33BE-8E3B-C1D0-2E172D2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0DB11-B8F8-E3C0-5FD3-E98D45F3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A2D81-78EC-3A3C-6B1F-2AE4FBB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94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8EFCB-7669-902D-1FB8-C7E0C70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F072A-2926-578D-B4F1-DE7829CF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C0080-A4C0-01DF-222B-2BD7F4C4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0B89-1C00-48F9-AC23-A53AA94A5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7F222-19B2-19A6-4A04-452C6F8D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EB90-4B21-89E4-5239-1F81ED1C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3B4-F3DE-4174-9B60-7A50264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42" name="Picture 2" descr="1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1409.与主同钉十架</dc:title>
  <dc:creator>Yihao Zhuo</dc:creator>
  <cp:lastModifiedBy>Yihao Zhuo</cp:lastModifiedBy>
  <cp:revision>1</cp:revision>
  <dcterms:created xsi:type="dcterms:W3CDTF">2024-03-10T22:35:28Z</dcterms:created>
  <dcterms:modified xsi:type="dcterms:W3CDTF">2024-03-10T22:35:28Z</dcterms:modified>
  <dc:description>
1409与主同钉一架
我已经与基督同钉十字架，我已经与基督同钉十字架
现在活着的不再是我，乃是基督在我里面活着</dc:description>
  <dc:subject>
1409yztdyj
wyjyjdtdszj，wyjyjdtdszj
xzhzdbzsw，nsjdzwlmhz</dc:subject>
  <cp:version>1.1</cp:version>
  <dc:language>zh-CN</dc:language>
  <cp:keywords>投影</cp:keywords>
  <cp:category>投影</cp:category>
  <cp:contentStatus>索引完成</cp:contentStatus>
</cp:coreProperties>
</file>