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8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22625-D572-E7A4-B07E-509A1C29A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DE1967-99EE-0B4E-F0D1-57FC2F96C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E27F1B-7A45-64F2-1B47-9689D0D5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E5AA-1680-4B6B-B42B-9AE5F5561C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DAC6E-EBB1-1EFF-F187-8A7F4C2E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F17962-33D8-13D2-368F-35E19535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DC21-3C06-48ED-A111-5C0E0C771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24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1413D-3855-DE7E-F15A-32C82E13E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0C3A88-1FE9-AFE8-AD60-89BB0A34A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F71496-5D41-B7F3-1CB0-4F1352F78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E5AA-1680-4B6B-B42B-9AE5F5561C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DFF7D2-6B79-491F-F380-DE522EBE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DA9A6F-E6D6-7F1F-138E-37D3237FE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DC21-3C06-48ED-A111-5C0E0C771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2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8BCCA8-A173-40E5-7375-D390A6050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A1D916-FE03-AD17-E840-81FBE3063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D0DE9B-21D5-3980-88E3-CCF087714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E5AA-1680-4B6B-B42B-9AE5F5561C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56F89-F1B0-AF0B-2717-2245179FC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D27C6B-BE92-A5CD-ACCF-25382A8E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DC21-3C06-48ED-A111-5C0E0C771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29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4F2E4-E7B5-9B20-3747-A990EF8A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7891BD-7B8E-C14A-B203-D63A79F9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9249B2-2112-C972-ECFE-86A4F53A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E5AA-1680-4B6B-B42B-9AE5F5561C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28CE59-0589-0EE1-BDBD-065DB5CF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1325C3-4E4C-C65D-AE72-55827200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DC21-3C06-48ED-A111-5C0E0C771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25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56BA6-53FC-077C-2D0F-A92D5C06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534453-43BD-9B2A-3648-08AD49439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E0E65-7430-BA1C-8D9B-6B39FBA3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E5AA-1680-4B6B-B42B-9AE5F5561C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303483-7C30-E05D-4E6D-4D58BC2D9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131FAA-B0EA-DFB7-526D-4DF34786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DC21-3C06-48ED-A111-5C0E0C771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94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23109-A9D4-0C5E-84EF-79B2B0120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91ABD-452C-112A-C222-F252D3A6C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8C42B8-8A62-1D70-036E-5FB4F64DD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0F10A6-207E-EA73-7AF4-CDF74280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E5AA-1680-4B6B-B42B-9AE5F5561C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42013C-4460-ACF4-CECC-01DD710A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5986E1-3826-A25B-BD07-B2AF18048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DC21-3C06-48ED-A111-5C0E0C771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13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7439E-E87E-105C-526C-CAF97AD4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D066DA-58E4-A7D4-B35A-185DF179C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DDB9D0-151F-94BE-56B5-272AF1541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3A9749-FC4E-C907-6678-BF0235B09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8C24F3-571F-437D-0B73-A6F3CB0D3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AD3AE2-D61C-44E3-87FC-F6250323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E5AA-1680-4B6B-B42B-9AE5F5561C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C438CC-2E60-90F8-9410-C71B9274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AC95CA-F4D8-9484-5BC1-D99D9E9F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DC21-3C06-48ED-A111-5C0E0C771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03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5074E-D2E0-EC50-7242-C98E4370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156104-6F70-321E-4EC2-D00B3399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E5AA-1680-4B6B-B42B-9AE5F5561C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3A362D-94F1-4F48-C69E-2EB723E0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3B9764-947E-985A-F4E9-7D9D28A7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DC21-3C06-48ED-A111-5C0E0C771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67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2B273C-06C5-06B7-8681-27DE4249D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E5AA-1680-4B6B-B42B-9AE5F5561C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24AB65-8C66-8FEC-016D-C290B52F1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F76A25-68AA-9629-45A4-ACBF1AA8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DC21-3C06-48ED-A111-5C0E0C771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468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56062-7BA1-7EED-B495-1791A0D1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AEA6CC-27ED-A616-03F5-562B41A98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4242C7-4171-6A06-9868-866612481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8520AD-92F6-A6C2-5447-75A974049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E5AA-1680-4B6B-B42B-9AE5F5561C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50331A-2728-78DF-5D3C-6F004A91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67983A-55DF-B734-37AD-CD128167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DC21-3C06-48ED-A111-5C0E0C771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08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66366-0837-0073-7B6C-3B43C606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C053AC-DBCC-AF6F-44E3-CB6E03D0A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B685EE-365B-132E-E207-A950993B1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7B0629-9053-B0B2-5CF3-730BACDD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E5AA-1680-4B6B-B42B-9AE5F5561C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B2DCFB-FE32-45AC-AAD8-3C884D1FC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4F56F6-4FFF-7681-F979-39D65088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DC21-3C06-48ED-A111-5C0E0C771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32134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87AFEC-CB56-02F4-CF55-173A2A346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942E35-D445-B5BD-3758-771B16846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C770CA-70E1-AE5F-55EC-E10380EF0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6E5AA-1680-4B6B-B42B-9AE5F5561C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4543C5-ACB3-6BA1-9A65-130EB20EF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D39F71-EA9A-AAE0-3854-7A4DF7F4E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4DC21-3C06-48ED-A111-5C0E0C771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10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5890" name="Picture 2" descr="14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1411.凡事谦虚温柔</dc:title>
  <dc:creator>Yihao Zhuo</dc:creator>
  <cp:lastModifiedBy>Yihao Zhuo</cp:lastModifiedBy>
  <cp:revision>1</cp:revision>
  <dcterms:created xsi:type="dcterms:W3CDTF">2024-03-10T22:35:36Z</dcterms:created>
  <dcterms:modified xsi:type="dcterms:W3CDTF">2024-03-10T22:35:36Z</dcterms:modified>
  <dc:description>
1411凡事谦虚温柔
凡事谦虚温柔忍耐用爱心互相
身体只有一个圣灵只有一个正如你们
宽容用和平彼光联络
蒙召同有一个指望一主
竭力保守圣灵所赐
一信一洗一神，就是众人的父，
合而为一的心竭力保守圣灵所赐合而为一的心
超乎众人之上贯乎众人之中也住在众人之内</dc:description>
  <dc:subject>
1411fsqxwr
fsqxwrrnyaxhx
stzyygslzyygzrnm
kryhpbgll
mztyygzwyz
jlbsslsc
yxyxys，jszrdf，
hewydxjlbsslschewydx
chzrzsghzrzzyzzzrzn</dc:subject>
  <cp:version>1.1</cp:version>
  <dc:language>zh-CN</dc:language>
  <cp:keywords>投影</cp:keywords>
  <cp:category>投影</cp:category>
  <cp:contentStatus>索引完成</cp:contentStatus>
</cp:coreProperties>
</file>