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9C2A-98B2-6AD2-C0A5-799A1393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C5FFE-0892-3FB8-31E4-0A3372CA4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A1B7-E21F-EE69-1694-9ACF0F48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8F81B-5493-5CC8-DD03-5B348F0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3848-452F-97C6-3C47-C950E434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31B28-8190-F69B-A31F-D5C7DDA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887D3-7370-B413-D9F6-75E269D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6F7A5-AE2D-DD5D-4B34-666928CB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CAA08-7712-E371-9C84-D7CC02B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AB3A5-0F0C-DDCD-4755-7559613F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77CCE-2D27-1F4D-5A63-099F2ECC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5F94C-BEE3-13E9-4C85-69B5BC2C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E247-C61B-A051-D576-51CFAFC4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8A1F2-2BDF-78E8-CD8A-9101AF0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BDE94-0B8C-99F5-49C9-88259CEA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6BAD-5CFB-F08C-B476-DA12E98F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48A6-6447-4376-5490-2F430B09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795AF-E7FF-2494-B196-10807501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5C0A-BCB6-8DCD-2998-8338378F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FD78-7FF4-1B53-90A0-9FE54C1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609B-34AB-8ACD-8CF3-1F8A1C6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31CC2-387E-2453-AB10-9B873FE3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C019D-79A7-FEAB-D9CE-5FF7461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8FC7A-F4B6-296D-04B1-C6BE49E8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0A0C3-7C79-FCF6-9992-6FCB169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BA8E-2294-66DA-B189-BB7B53EC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3E48B-2507-FC71-672C-AED91C66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9E2C8-73E0-554A-5E16-1BB63F38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6D190-C1DA-4789-F0FE-83013840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50628-0E30-1255-F1CB-EE8D718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46FCA-4535-6295-A004-1E06C0AD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10B-01A7-6ED4-40C2-314D24FD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5C1E8-5C1D-4E9D-B36A-2820BF37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DE04F-F1BA-8304-56EB-DB783E87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7ACB22-461E-9A86-BAB7-4C7A83AF5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1A0757-AD19-EC63-BD9E-870CE4313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39B1D5-1B99-BD7E-5AF8-E3BC5671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7D9C1-FE4E-D002-EFD4-819A88A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1C1B5-AF25-6E5C-3178-9582758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2CA07-4312-7D20-92CA-58EB886B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E32E4-9B4F-8F51-4FBF-8B84BCE5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708CB-AE32-5D96-00C8-301A534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5F4A7-195E-2C1C-9D99-766FEFEA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72A5C-CAC8-1120-0A62-8B327E17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B2A0-7262-6D61-C42B-8C783217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A0810-B106-DC39-CE5C-DFA3ADB9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8038-8E61-195B-073F-62F2D602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6B466-6162-5FE6-1233-F868436D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6E7FB-7BC6-1F5B-DC87-CD2CF24E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9C88-C919-4104-21AF-5E7686AE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C8917-4EB0-D5B5-6386-F82AD9BC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1A018-7C38-03D8-310E-5F008AE3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FEC2-B991-5423-0ACF-6CCFA564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8C6DC-CAA3-4B9B-BB2C-BDCD4769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2E3B5-F7FB-AB05-CE1C-C187809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649C4-5868-A1DB-E0B8-71CC8120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65AC2-54C4-440F-8471-1D588C0F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0D3AE-7935-6A0D-B045-736981AA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837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33BEC7-B7B1-B0F1-A4C4-5C3E36BA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46192-4452-08A5-3753-37B88EED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189E7-9AF3-07D6-E8B4-4472E2C3D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D33D8-1546-C391-7E23-411DFEB6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A9AE7-6309-2A16-5FF0-90786DCDC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914" name="Picture 2" descr="14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1412.主的丰盛</dc:title>
  <dc:creator>Yihao Zhuo</dc:creator>
  <cp:lastModifiedBy>Yihao Zhuo</cp:lastModifiedBy>
  <cp:revision>1</cp:revision>
  <dcterms:created xsi:type="dcterms:W3CDTF">2024-03-10T22:35:41Z</dcterms:created>
  <dcterms:modified xsi:type="dcterms:W3CDTF">2024-03-10T22:35:41Z</dcterms:modified>
  <dc:description>
1412主的丰盛
求池按着礼主盛荣耀借着袍的灵叫你们
心灵的力量刚强起来使基督因你信住心里，
叫你们爱心有根有基能和众圣徒明白基督爱</dc:description>
  <dc:subject>
1412zdfs
qcazlzsryjzpdljnm
xldllgqqlsjdynxzxl，
jnmaxygyjnhzstmbjda</dc:subject>
  <cp:version>1.1</cp:version>
  <dc:language>zh-CN</dc:language>
  <cp:keywords>投影</cp:keywords>
  <cp:category>投影</cp:category>
  <cp:contentStatus>索引完成</cp:contentStatus>
</cp:coreProperties>
</file>