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E3EE-11D4-4B39-4D90-EBDC98CF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589DF-071E-3364-1CA8-F0D6288F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035DD-1572-4B92-C849-ED98E34F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4C0CF-81F5-9990-9ACD-F5F6A084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91230-D7C2-5826-9D97-7A29C23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1C5EF-FAE0-6EAA-0659-1FC60574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A7B3E-C10C-07F4-7A28-A65E55EC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FF630-FE8A-B36C-A4A0-519D6247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D0CC-2F8B-A88E-DE7F-C24B92CA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9BD16-DF69-8536-06E9-1575E98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1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77FE9-D509-8FB5-1F08-98EAAE33D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534CA-9F92-24DE-F9A9-B31A206B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37951-E49F-34FA-2347-B22FF64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7913C-F0A9-5BAC-6385-CB5ED9EF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534A4-7CA2-1E21-DB14-E81D838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2306-9AA0-C61E-F250-4BA1B0D0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07F2B-C31E-C8A7-0629-A9E7D83D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8DB6C-E1D0-65B7-C44A-69FB29E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F1E06-E496-66AD-48FE-452EAAA3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55F16-FD1D-C1F6-DAEF-2670419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8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8ED0-74AE-C520-F4E3-538F1037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ED24D-D6BF-2C96-9C97-26856D92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A3BF-1C07-23D3-F1A8-31E3E248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B2B54-3378-AD91-4826-5AD4358F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323E0-FE95-1289-A004-A54E0A80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8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8EC59-4957-E983-228E-D151683F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1A60A-2F36-B6A9-6FAB-E3A71EB26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358BE-9BBF-E78D-C700-2683BCE1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DD772-338D-87B2-C422-93AEC5B1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CB065-EA14-DF26-C3BE-185542B1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D19E5-A5B0-7080-FBE1-5D063D8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7493-EE1B-D9E2-E9EF-4CB461A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D5492-5C53-1913-AC57-CE338180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77DF0-BBFC-BB91-641C-5EDD1D2F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ADD84-1997-9CDB-0F35-A693288BF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7A3B2-1883-579A-B317-45B1CCADC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D6400-8FA1-EFBE-7345-BE1DE151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A855E0-478F-8004-5C1D-DDD60AB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5A318-F374-A003-A4C7-69D2CDC2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3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3C2D-E016-C004-0D9C-6CED92D3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833F61-A943-7480-E3A6-A8AFFF9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270851-E509-FDC3-B42C-321F27BB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77139-FFF9-D8E0-DC78-0A13364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56EE2-B00A-0D62-4059-D49B6ADE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3B4E15-C731-AE07-0C83-C140EB24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6612E-63D6-A926-3254-18419B95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165B-B861-D604-424A-D965C19D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9D54-34EB-83E9-B2CA-D3EE300D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FBF54-0C7F-A683-5423-995B7802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B2FBC-4C33-D11E-B0C1-4C7E688F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FE84C-015B-4153-8F6D-F5F0452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701B6-7FD3-5F64-A6E1-C859E28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9608-ED49-CDB0-A41A-E4C6746F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B32354-FCA7-7F69-96EE-13A6A7A4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7F5EB-16FB-9951-7E81-C0731079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21B72-8D5C-51CF-F37D-444614E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46D40-89E1-39DC-75EB-170C90E8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FCF4D-D845-9109-2084-99E88F4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022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1357D4-39C1-AEE9-31F0-34D96D59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ACDE3-9A68-AE96-382C-FFF0869B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EA515-58D1-5349-BA48-DE11E9F6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7A1-040C-4A45-AD87-5AE795760C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B11D1-2EE7-AD35-7F0C-37366A3D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D84E-B9E2-9C26-DC6B-8125F32D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EE10-70CB-4E96-BC34-9916B2527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938" name="Picture 2" descr="1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1413.全副军装</dc:title>
  <dc:creator>Yihao Zhuo</dc:creator>
  <cp:lastModifiedBy>Yihao Zhuo</cp:lastModifiedBy>
  <cp:revision>1</cp:revision>
  <dcterms:created xsi:type="dcterms:W3CDTF">2024-03-10T22:35:45Z</dcterms:created>
  <dcterms:modified xsi:type="dcterms:W3CDTF">2024-03-10T22:35:45Z</dcterms:modified>
  <dc:description>
1413全副军装
上帝所赐的，全副的军装，就能抵挡魔鬼计
真理当作带束在腰子上公义当作护心镜，
平安的福音作鞋穿脚上又拿信德作藤牌，
救恩的头盔，圣灵的宝剑，就是上帝的道</dc:description>
  <dc:subject>
1413qfjz
sdscd，qfdjz，jnddmgj
zldzdszyzsgydzhxj，
padfyzxcjsynxdztp，
jedtk，sldbj，jssddd</dc:subject>
  <cp:version>1.1</cp:version>
  <dc:language>zh-CN</dc:language>
  <cp:keywords>投影</cp:keywords>
  <cp:category>投影</cp:category>
  <cp:contentStatus>索引完成</cp:contentStatus>
</cp:coreProperties>
</file>