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9381E-91D0-8D88-CB40-358E5EBF6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280A47-AB56-D137-FCC7-D4EFB2244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976F3-9B21-22FE-4059-0A63FD82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DB3-D653-42E1-9640-5A398B8F4D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6C32F6-2303-C433-E675-FD3F4387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CEB96-1738-AF18-4D11-30633893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FE0-532B-46CA-9F2B-C6F6B4E18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91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565B7-5359-75D3-BCE9-5D64D43F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FB3671-E4BA-2581-A7F2-E904168D1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5E35C-097E-F20F-F767-8C4E8776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DB3-D653-42E1-9640-5A398B8F4D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AFE21-9148-8272-FF8E-B7A5A796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32853-A29A-13AF-DF62-C8832E9D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FE0-532B-46CA-9F2B-C6F6B4E18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4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346562-F493-4CD3-3ED2-43B8B0B80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DD1FE5-571A-F095-A5CA-861EEEF82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9DC1E-0AA8-C11C-962D-22342586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DB3-D653-42E1-9640-5A398B8F4D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23CBB-5E58-2DA5-2080-9184ECEB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B5BAF-194B-4CE7-4D25-FF5FBBA1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FE0-532B-46CA-9F2B-C6F6B4E18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08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A0417-A195-D7D2-C47E-4232B254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D41A7-03CC-CA19-B6EF-0E57340F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0761B-525D-E0CD-DAB1-B293E0D4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DB3-D653-42E1-9640-5A398B8F4D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17EB1-691D-74E9-992F-7E83B848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6CC6C-5590-A532-0657-8A980712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FE0-532B-46CA-9F2B-C6F6B4E18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29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64E96-600D-A17A-6684-F668C7E9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9FD85E-926B-7765-BE78-D7ACF3B05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FD412-1D7C-DBD8-7B7B-6AAC3A09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DB3-D653-42E1-9640-5A398B8F4D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611CB-5907-FD8C-D242-026326C7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830634-7013-FA4E-00B8-D1736EB6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FE0-532B-46CA-9F2B-C6F6B4E18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01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97787-2725-09B9-F502-5C3ABB4E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020E7-F807-5BB1-9504-4F27482F5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13C0C7-349E-84A2-C036-71D081D7E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1AF60-B7C4-5D23-5895-E7F1986E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DB3-D653-42E1-9640-5A398B8F4D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02FEA-9CD6-F93D-42AE-C8A96568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B6F4DC-5D93-304A-B123-8C7EF683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FE0-532B-46CA-9F2B-C6F6B4E18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90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DFA50-75CE-4BD5-F975-999D2C06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FAF8E4-37D1-E4FB-6D7B-696DA115F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81471E-D0BC-3088-D170-F3BE69964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4F40E3-5576-EEE1-81EA-5650BC8DB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1BC263-7475-C965-F6E3-19373414B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2884E9-8887-9C99-4D3A-A2FAD7A3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DB3-D653-42E1-9640-5A398B8F4D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82CFA9-7D43-24BB-43A0-FBC54213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AB9011-4F26-8F9B-C0FA-A068E729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FE0-532B-46CA-9F2B-C6F6B4E18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8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6B28C-6FB0-CD85-F300-FAA00800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AA15CD-E453-1D51-6DAF-B8FF703B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DB3-D653-42E1-9640-5A398B8F4D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33E36D-AB82-B804-74FF-94D06275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BB9B54-AFF5-48E4-BF8B-99C373F7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FE0-532B-46CA-9F2B-C6F6B4E18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4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EC2CCE-EC7A-9922-FDF6-2F57734C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DB3-D653-42E1-9640-5A398B8F4D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004AB7-9CD8-0ACF-7141-8B91C9DA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491B78-853B-1C25-2095-01445A3E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FE0-532B-46CA-9F2B-C6F6B4E18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42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466D7-15F5-1068-E6E3-E7EF4924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7BF71-42A9-49F1-C41D-7BF53B07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834852-0E3C-2FB8-ED20-698892D27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71D304-2192-8D58-6CDA-8D9A334D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DB3-D653-42E1-9640-5A398B8F4D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5627B-27E9-0EF1-231E-514B2432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4C8A44-8223-725F-6150-54DC3CEF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FE0-532B-46CA-9F2B-C6F6B4E18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15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AA8C0-5633-C765-B6A5-F6FEA826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7E8556-A496-6129-1F07-B4669B6C3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B28FED-A388-96D9-8092-D216A3F68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492975-7861-B250-02B8-382748BE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1DB3-D653-42E1-9640-5A398B8F4D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4A8832-6520-438E-B8C2-59002D0D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65FD9C-19F4-1E62-E28B-718AB2FF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9FE0-532B-46CA-9F2B-C6F6B4E18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81130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FEA8E2-B919-613B-BD11-1DD06C49D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D805BD-9CE1-2B96-3444-45ED6558A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00903-48EE-8EB0-D2E5-3FB8F3C5D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F1DB3-D653-42E1-9640-5A398B8F4D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DA1F0-C03D-BEED-5F7A-2DF768E9A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B5D559-D127-33A0-DF4D-AE241049B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89FE0-532B-46CA-9F2B-C6F6B4E18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18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8962" name="Picture 2" descr="14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1414.我得了秘诀</dc:title>
  <dc:creator>Yihao Zhuo</dc:creator>
  <cp:lastModifiedBy>Yihao Zhuo</cp:lastModifiedBy>
  <cp:revision>1</cp:revision>
  <dcterms:created xsi:type="dcterms:W3CDTF">2024-03-10T22:35:49Z</dcterms:created>
  <dcterms:modified xsi:type="dcterms:W3CDTF">2024-03-10T22:35:49Z</dcterms:modified>
  <dc:description>
1414我得了秘诀
我知道怎样处卑贱，我知道怎样处丰富
或有余或缺乏我都已经得了秘饮
靠着那加给我力量的，凡事都能作或有余或缺乏，
我已得着秘诀了靠着那加给我力量的凡事都能作，
靠着那靠着那加给我力量的</dc:description>
  <dc:subject>
1414wdlmj
wzdzycbj，wzdzycff
hyyhqfwdyjdlmy
kznjgwlld，fsdnzhyyhqf，
wydzmjlkznjgwlldfsdnz，
kznkznjgwlld</dc:subject>
  <cp:version>1.1</cp:version>
  <dc:language>zh-CN</dc:language>
  <cp:keywords>投影</cp:keywords>
  <cp:category>投影</cp:category>
  <cp:contentStatus>索引完成</cp:contentStatus>
</cp:coreProperties>
</file>